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80" r:id="rId4"/>
    <p:sldId id="257" r:id="rId5"/>
    <p:sldId id="281" r:id="rId6"/>
    <p:sldId id="278" r:id="rId7"/>
    <p:sldId id="269" r:id="rId8"/>
    <p:sldId id="279" r:id="rId9"/>
    <p:sldId id="282" r:id="rId10"/>
    <p:sldId id="264" r:id="rId11"/>
    <p:sldId id="267" r:id="rId12"/>
    <p:sldId id="270" r:id="rId13"/>
    <p:sldId id="283" r:id="rId14"/>
    <p:sldId id="272" r:id="rId15"/>
    <p:sldId id="284" r:id="rId16"/>
    <p:sldId id="271" r:id="rId17"/>
    <p:sldId id="285" r:id="rId18"/>
    <p:sldId id="258" r:id="rId19"/>
    <p:sldId id="28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FBE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6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E4994-7156-41BA-9523-94A1918F3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15570F-9CFF-45C0-BE06-8896C2876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9E098-1726-40A0-8FB5-9B85590F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491937-584D-4315-B21D-8AD83EDA8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662588-5A6F-404A-9826-6DCBB697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4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0A070-872A-4137-BF7E-D91EEB1A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27BE09-A3DB-495D-9C68-B0253A4A3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12A944-3493-4284-8AEE-60301833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37C37-6811-4079-B268-04B85295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4F707C-8EBE-4CA9-97E7-D1B3AB1D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292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C12D04-80C8-4454-AFFA-F8E9EAF5A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F584DA-8AB2-46B4-84F4-0A78F44AF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040FF6-E9BE-4E13-96D9-2458EB9F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4C6039-874D-4CA7-AB74-B9EBCBCE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14DA2-B08D-46AC-B915-75388F24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2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680F7-C72A-451C-8546-6AE4755B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69529-BCA4-46F1-93E8-502229BCB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72E661-245A-4B3F-8E8F-A64E77EF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95C9A0-37BA-4C1F-A0A6-15E6CA52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69F3EB-1544-450A-8320-DEB63326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65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BCCA4-C9CC-4967-B79C-F9B46346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53A9AF-602D-421A-99F8-8CCCF41CB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682ED1-9F4D-49D2-8A93-777A17F8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95F742-475A-4F83-A897-066E20B7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84727B-F6AF-4B4C-B9B6-333BEF1A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35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B2E6D-4B70-4815-9295-07C33DCC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C5E93-9EA9-42F6-956E-79CE4E9AA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9DF203-916D-4D00-B05D-43D3D0D27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CE79EC-408A-4838-B3D4-0E5B1829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B4BD3C-8C11-4D6E-A00B-2F26B317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A5E25-F14B-4FAB-B4F5-D9B28397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55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2034E-9643-4AB4-ADCC-6A4745B4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0A4D64-36D3-48F9-AB63-DCE09A1C2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B33E4D-B918-4658-8325-99732A4EC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ABDD79-12D6-4F90-9B26-EE8CF903E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00B6F2-45DB-4726-83BF-18CB6A0B4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539F16-5993-4F37-847C-47DD54F2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4D0236-F066-437B-8B30-F2369FDD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1F023F-96B1-4F04-889F-1D191ADB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2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C2677-9915-42B8-BCB7-1A375B60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ACA0CD-7DDD-4946-8879-03BF1EA2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DAFEC1-EFEC-4325-AF66-C3B44F25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83C1F4-5894-46B1-9304-C6A0292D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41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D2C331-E90C-475D-941D-B26E4F79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AFACC-45AA-416C-92CF-D24A768CC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348CF8-D05B-46AB-AFDB-E04CB014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59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8A270-593D-435B-AB69-9FF74396F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F6C83-B2D7-4CEE-BE54-C54EB64CD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4BD3A2-658B-4036-B209-8E64202D7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BECEBA-824C-4409-9868-9DE27FBB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D0466F-4D8F-4168-9DA7-1E2700966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BB6862-A2B8-44D8-AFF2-ABC91679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14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40F94-63DB-4749-9676-D04CF726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108969-E0D5-4AE6-A151-28AE087AF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60E79C-38E5-4146-931A-D1E9E7C5A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6CD56E-B112-415D-83E6-7247CE0C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9F20D0-E1BC-4007-866D-41560922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AD0964-B2E5-4986-8604-4D8D7303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25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28F284-C2A6-4F3B-B261-5DEE2E8E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9DC570-F372-4CDE-B75B-2CE92DE9B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9973D2-FF66-4750-9F70-DF53BB3A0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8FD5D-89A8-4BE0-B340-16C8EDD1FE67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54175-39BB-47A5-B0F7-2EFF7664B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483703-EF2B-4B98-B0A5-FD8759F4C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73619-3937-423E-B9CF-2AC83D1FE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2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成组">
            <a:extLst>
              <a:ext uri="{FF2B5EF4-FFF2-40B4-BE49-F238E27FC236}">
                <a16:creationId xmlns:a16="http://schemas.microsoft.com/office/drawing/2014/main" id="{1B237ECC-5FF5-4EC0-AD56-3F6B18D15FE7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59" name="成组">
              <a:extLst>
                <a:ext uri="{FF2B5EF4-FFF2-40B4-BE49-F238E27FC236}">
                  <a16:creationId xmlns:a16="http://schemas.microsoft.com/office/drawing/2014/main" id="{88F6D1E5-9A46-4116-84C6-6F64931D2B28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22A7790D-11F7-4F0C-9C18-9A7FDAE57DBC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77E3D253-47A1-475E-8AD1-C306B6F732D6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5CDD417C-0D1C-4C52-974F-F732B6F72CD9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0DF73F28-C2E8-4BCE-8F78-59338C0EC49F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7218DB7B-F803-4943-A4E1-4067E58216E7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CCB0FF7E-45E7-44F8-99F9-6CAD31DEAAEF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3C509308-0AA9-40E5-B8E2-27B20E24B150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72595635-2325-4182-B56B-78F5E8885427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DCB0D00B-3C16-4FF9-A556-D5A06870D6E1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89A4FA9C-E01C-4193-8167-8D2394B83563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9FD223F9-BCA6-44F2-BC76-7CEFBA3AC1E5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E9813B21-C219-4F6D-9CE7-E4E844EEFABB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FED87E7C-BEAD-4E63-911E-75297EF78ABF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11766954-64A5-45E4-A00F-2BF900AE0B0F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E47B9B88-5662-496B-B1C0-8682A57FBCA0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8719CAB7-C8C3-4514-BB00-FF6DC11872A3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D779DCF8-601B-4BDB-B7F1-997701651547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61449EA1-4F90-479E-8EBB-B2BE5896D59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0" name="成组">
              <a:extLst>
                <a:ext uri="{FF2B5EF4-FFF2-40B4-BE49-F238E27FC236}">
                  <a16:creationId xmlns:a16="http://schemas.microsoft.com/office/drawing/2014/main" id="{36A41AF2-1DF7-43E8-8594-7A20B08DBBB1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245635FC-120A-4B4D-996B-B17F05888C7D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D89BCEC4-A18E-4596-A703-CAD2A9263A5E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0407C674-43DC-484D-B079-1D7117170802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0F037573-D0F9-471B-BDC2-1F1A879857FD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4AB0AE08-22A3-4DAB-84B0-BB60998D6AEC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45816A2F-4AD6-45AF-88F6-B5D23D1A56CC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6B4FB637-CB64-4976-8379-55BC9FD30030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486D79FD-C10A-4645-B4CD-F2B109D9086A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FFC3EFD0-0A53-478C-8F9E-3E279A830836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98003BB5-6663-475E-AE69-E5E1A7B4AEFC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F3052866-F151-400F-A37C-7AE880BD8520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C33EBD95-6F08-4409-809C-88824D0C8EBF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DCF6002F-5D98-4147-B718-8FED4D58838B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B4774140-134A-455B-A8C1-A04B190E151D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6890F73B-0A0D-4333-8783-A395C652940C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FDDE2F45-8F9C-4CD7-A74D-AB4AE7DB6826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C3A00D7B-B0B2-49AF-8AF9-5431CFB0DC44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2EBABBF4-6397-4BCF-81C4-8C6D44766063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1E463A5B-AA4F-4257-9172-B93E6174479B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85CED39E-37FE-4EE8-8338-DA6B73570FB3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98F0A4F9-D8F7-4962-81C4-A4122DBE0D11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47A3050A-5742-4C5A-B692-F9F8784BB4C5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2B75813F-649B-420F-A058-07C96EA8906E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B4B1CD3E-17ED-44BE-9E5C-474FACC21680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F148E3BD-F4B9-433E-BF8B-A6826BA79CCF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063CF852-BCD8-49DF-846D-6AA6D710FAA4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69DEFFE2-2F13-4F97-B2AD-1170EEC00F6E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53A0DE0E-DC9A-4565-9670-E562BE6A589B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A0F599D8-D64C-4016-B40A-AD40806C94F0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5879166B-4DBD-4CCD-AD28-BB08752A3E52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1BE47736-EB3C-4933-817A-0F94E0FC2A83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65A92E89-6D01-462F-AA21-AA8E20FA0DCB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8465D9BB-3EDF-4BD5-AC87-647694111406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6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542CD1-DB8F-4A30-8FFA-7B55E6E68906}"/>
              </a:ext>
            </a:extLst>
          </p:cNvPr>
          <p:cNvSpPr/>
          <p:nvPr/>
        </p:nvSpPr>
        <p:spPr>
          <a:xfrm>
            <a:off x="1878737" y="5789595"/>
            <a:ext cx="1326561" cy="83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A6610C-59BD-43BE-9752-E5ABAB610A4D}"/>
              </a:ext>
            </a:extLst>
          </p:cNvPr>
          <p:cNvSpPr/>
          <p:nvPr/>
        </p:nvSpPr>
        <p:spPr>
          <a:xfrm>
            <a:off x="-10217" y="-15998"/>
            <a:ext cx="12212434" cy="1641765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890AF9-8ECC-4CE6-B6E1-D33A00299980}"/>
              </a:ext>
            </a:extLst>
          </p:cNvPr>
          <p:cNvSpPr/>
          <p:nvPr/>
        </p:nvSpPr>
        <p:spPr>
          <a:xfrm>
            <a:off x="-10217" y="1628663"/>
            <a:ext cx="931480" cy="1501308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0451FCE-5B9C-430C-86CC-006BFDBF688A}"/>
              </a:ext>
            </a:extLst>
          </p:cNvPr>
          <p:cNvSpPr/>
          <p:nvPr/>
        </p:nvSpPr>
        <p:spPr>
          <a:xfrm>
            <a:off x="-10217" y="3131759"/>
            <a:ext cx="931480" cy="1151846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759F88-534D-4416-92F3-80AEE57F0999}"/>
              </a:ext>
            </a:extLst>
          </p:cNvPr>
          <p:cNvSpPr/>
          <p:nvPr/>
        </p:nvSpPr>
        <p:spPr>
          <a:xfrm>
            <a:off x="-10217" y="4277561"/>
            <a:ext cx="1435912" cy="1894431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72C48A0-423B-41C8-9532-AFD66D14E634}"/>
              </a:ext>
            </a:extLst>
          </p:cNvPr>
          <p:cNvSpPr/>
          <p:nvPr/>
        </p:nvSpPr>
        <p:spPr>
          <a:xfrm>
            <a:off x="-10217" y="6172490"/>
            <a:ext cx="11075010" cy="701205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D84A4E-2316-4A33-901C-A07404EC0F42}"/>
              </a:ext>
            </a:extLst>
          </p:cNvPr>
          <p:cNvSpPr/>
          <p:nvPr/>
        </p:nvSpPr>
        <p:spPr>
          <a:xfrm>
            <a:off x="11058771" y="5418759"/>
            <a:ext cx="1135003" cy="1451994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DCEABF7-F93C-4D86-9953-15F9ECC9DE55}"/>
              </a:ext>
            </a:extLst>
          </p:cNvPr>
          <p:cNvSpPr/>
          <p:nvPr/>
        </p:nvSpPr>
        <p:spPr>
          <a:xfrm>
            <a:off x="11058771" y="3632293"/>
            <a:ext cx="1135003" cy="178950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2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1B7F7DF-7695-46FE-BE17-0F89D305F9AE}"/>
              </a:ext>
            </a:extLst>
          </p:cNvPr>
          <p:cNvSpPr/>
          <p:nvPr/>
        </p:nvSpPr>
        <p:spPr>
          <a:xfrm>
            <a:off x="10936948" y="1623679"/>
            <a:ext cx="1256827" cy="200705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3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FED54C-C8DB-4C1D-A125-D740D4A844B8}"/>
              </a:ext>
            </a:extLst>
          </p:cNvPr>
          <p:cNvSpPr/>
          <p:nvPr/>
        </p:nvSpPr>
        <p:spPr>
          <a:xfrm>
            <a:off x="10526153" y="1982542"/>
            <a:ext cx="595306" cy="299565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4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86AA13E-50E0-4A46-84A2-025D4FF3520E}"/>
              </a:ext>
            </a:extLst>
          </p:cNvPr>
          <p:cNvSpPr/>
          <p:nvPr/>
        </p:nvSpPr>
        <p:spPr>
          <a:xfrm>
            <a:off x="7705176" y="550328"/>
            <a:ext cx="4488598" cy="107851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7CC378F-C9DA-4C1B-844E-54E80A9BBC7F}"/>
              </a:ext>
            </a:extLst>
          </p:cNvPr>
          <p:cNvSpPr/>
          <p:nvPr/>
        </p:nvSpPr>
        <p:spPr>
          <a:xfrm>
            <a:off x="926138" y="3845777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285B96-3195-42AC-9D57-263F665A762C}"/>
              </a:ext>
            </a:extLst>
          </p:cNvPr>
          <p:cNvSpPr/>
          <p:nvPr/>
        </p:nvSpPr>
        <p:spPr>
          <a:xfrm>
            <a:off x="926138" y="3402574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3351BFE-CFE1-455C-818E-40329B97E099}"/>
              </a:ext>
            </a:extLst>
          </p:cNvPr>
          <p:cNvSpPr/>
          <p:nvPr/>
        </p:nvSpPr>
        <p:spPr>
          <a:xfrm>
            <a:off x="926138" y="2959371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D226CC-D814-4087-A9C8-3A42FA0C7F1A}"/>
              </a:ext>
            </a:extLst>
          </p:cNvPr>
          <p:cNvSpPr/>
          <p:nvPr/>
        </p:nvSpPr>
        <p:spPr>
          <a:xfrm>
            <a:off x="926138" y="2516169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90DC83-56A0-406F-86B4-07F97E2BA02B}"/>
              </a:ext>
            </a:extLst>
          </p:cNvPr>
          <p:cNvSpPr/>
          <p:nvPr/>
        </p:nvSpPr>
        <p:spPr>
          <a:xfrm>
            <a:off x="926138" y="2072966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5163960-CDE6-4E87-A065-66BB417EB0CB}"/>
              </a:ext>
            </a:extLst>
          </p:cNvPr>
          <p:cNvSpPr/>
          <p:nvPr/>
        </p:nvSpPr>
        <p:spPr>
          <a:xfrm>
            <a:off x="926138" y="1629763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CD32ED7-DA5C-420A-8AD1-EC39D33D7919}"/>
              </a:ext>
            </a:extLst>
          </p:cNvPr>
          <p:cNvSpPr/>
          <p:nvPr/>
        </p:nvSpPr>
        <p:spPr>
          <a:xfrm>
            <a:off x="7705176" y="1305485"/>
            <a:ext cx="4488598" cy="32336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8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06CDC2B-C897-42BB-A557-A06F1535806A}"/>
              </a:ext>
            </a:extLst>
          </p:cNvPr>
          <p:cNvGrpSpPr/>
          <p:nvPr/>
        </p:nvGrpSpPr>
        <p:grpSpPr>
          <a:xfrm>
            <a:off x="7929059" y="1408109"/>
            <a:ext cx="4040833" cy="118113"/>
            <a:chOff x="0" y="0"/>
            <a:chExt cx="8081664" cy="236225"/>
          </a:xfrm>
        </p:grpSpPr>
        <p:sp>
          <p:nvSpPr>
            <p:cNvPr id="283" name="圆形">
              <a:extLst>
                <a:ext uri="{FF2B5EF4-FFF2-40B4-BE49-F238E27FC236}">
                  <a16:creationId xmlns:a16="http://schemas.microsoft.com/office/drawing/2014/main" id="{432B9213-CB90-4199-B3C6-74505B3E3FE7}"/>
                </a:ext>
              </a:extLst>
            </p:cNvPr>
            <p:cNvSpPr/>
            <p:nvPr/>
          </p:nvSpPr>
          <p:spPr>
            <a:xfrm>
              <a:off x="0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4" name="圆形">
              <a:extLst>
                <a:ext uri="{FF2B5EF4-FFF2-40B4-BE49-F238E27FC236}">
                  <a16:creationId xmlns:a16="http://schemas.microsoft.com/office/drawing/2014/main" id="{3BCC2888-5482-4424-BF22-15674667D440}"/>
                </a:ext>
              </a:extLst>
            </p:cNvPr>
            <p:cNvSpPr/>
            <p:nvPr/>
          </p:nvSpPr>
          <p:spPr>
            <a:xfrm>
              <a:off x="1120776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5" name="圆形">
              <a:extLst>
                <a:ext uri="{FF2B5EF4-FFF2-40B4-BE49-F238E27FC236}">
                  <a16:creationId xmlns:a16="http://schemas.microsoft.com/office/drawing/2014/main" id="{F61D6B3B-B903-4551-9864-562F51620E10}"/>
                </a:ext>
              </a:extLst>
            </p:cNvPr>
            <p:cNvSpPr/>
            <p:nvPr/>
          </p:nvSpPr>
          <p:spPr>
            <a:xfrm>
              <a:off x="2241554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6" name="圆形">
              <a:extLst>
                <a:ext uri="{FF2B5EF4-FFF2-40B4-BE49-F238E27FC236}">
                  <a16:creationId xmlns:a16="http://schemas.microsoft.com/office/drawing/2014/main" id="{D3BDBC37-4250-4E79-A804-17E95C8C4419}"/>
                </a:ext>
              </a:extLst>
            </p:cNvPr>
            <p:cNvSpPr/>
            <p:nvPr/>
          </p:nvSpPr>
          <p:spPr>
            <a:xfrm>
              <a:off x="3362331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7" name="圆形">
              <a:extLst>
                <a:ext uri="{FF2B5EF4-FFF2-40B4-BE49-F238E27FC236}">
                  <a16:creationId xmlns:a16="http://schemas.microsoft.com/office/drawing/2014/main" id="{7F2CD6C5-F78A-4196-98D2-3367372599DA}"/>
                </a:ext>
              </a:extLst>
            </p:cNvPr>
            <p:cNvSpPr/>
            <p:nvPr/>
          </p:nvSpPr>
          <p:spPr>
            <a:xfrm>
              <a:off x="4483107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8" name="圆形">
              <a:extLst>
                <a:ext uri="{FF2B5EF4-FFF2-40B4-BE49-F238E27FC236}">
                  <a16:creationId xmlns:a16="http://schemas.microsoft.com/office/drawing/2014/main" id="{E8396EDC-A9BC-4BDE-9AE2-CD56EF674085}"/>
                </a:ext>
              </a:extLst>
            </p:cNvPr>
            <p:cNvSpPr/>
            <p:nvPr/>
          </p:nvSpPr>
          <p:spPr>
            <a:xfrm>
              <a:off x="5603884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9" name="圆形">
              <a:extLst>
                <a:ext uri="{FF2B5EF4-FFF2-40B4-BE49-F238E27FC236}">
                  <a16:creationId xmlns:a16="http://schemas.microsoft.com/office/drawing/2014/main" id="{EBE2E5CA-6074-42B3-9378-26D66D53AD8D}"/>
                </a:ext>
              </a:extLst>
            </p:cNvPr>
            <p:cNvSpPr/>
            <p:nvPr/>
          </p:nvSpPr>
          <p:spPr>
            <a:xfrm>
              <a:off x="6724662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0" name="圆形">
              <a:extLst>
                <a:ext uri="{FF2B5EF4-FFF2-40B4-BE49-F238E27FC236}">
                  <a16:creationId xmlns:a16="http://schemas.microsoft.com/office/drawing/2014/main" id="{CFD174A2-85C1-482D-A294-096AA7BF7DB1}"/>
                </a:ext>
              </a:extLst>
            </p:cNvPr>
            <p:cNvSpPr/>
            <p:nvPr/>
          </p:nvSpPr>
          <p:spPr>
            <a:xfrm>
              <a:off x="7845438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91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E82A3F7-7EF3-466A-AE4C-0DCE01EF02B2}"/>
              </a:ext>
            </a:extLst>
          </p:cNvPr>
          <p:cNvSpPr/>
          <p:nvPr/>
        </p:nvSpPr>
        <p:spPr>
          <a:xfrm>
            <a:off x="123119" y="5050303"/>
            <a:ext cx="306241" cy="22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2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CFE877-9206-486A-99C0-F4A80BFC60F2}"/>
              </a:ext>
            </a:extLst>
          </p:cNvPr>
          <p:cNvSpPr/>
          <p:nvPr/>
        </p:nvSpPr>
        <p:spPr>
          <a:xfrm>
            <a:off x="324710" y="4954101"/>
            <a:ext cx="398554" cy="317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3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0EF068-3772-42E2-BB72-EBE05296B7D5}"/>
              </a:ext>
            </a:extLst>
          </p:cNvPr>
          <p:cNvSpPr/>
          <p:nvPr/>
        </p:nvSpPr>
        <p:spPr>
          <a:xfrm>
            <a:off x="691537" y="5180777"/>
            <a:ext cx="208922" cy="91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4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8B17717-206A-4274-8604-B43D9B4E7D2D}"/>
              </a:ext>
            </a:extLst>
          </p:cNvPr>
          <p:cNvSpPr/>
          <p:nvPr/>
        </p:nvSpPr>
        <p:spPr>
          <a:xfrm>
            <a:off x="887645" y="5003836"/>
            <a:ext cx="396522" cy="26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5" name="心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CF6995A-EEA6-4891-9781-19808E07B452}"/>
              </a:ext>
            </a:extLst>
          </p:cNvPr>
          <p:cNvSpPr/>
          <p:nvPr/>
        </p:nvSpPr>
        <p:spPr>
          <a:xfrm>
            <a:off x="611914" y="4679934"/>
            <a:ext cx="191652" cy="16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6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23737EC-3C63-42DA-8B4A-FCE6AD6BA29F}"/>
              </a:ext>
            </a:extLst>
          </p:cNvPr>
          <p:cNvSpPr/>
          <p:nvPr/>
        </p:nvSpPr>
        <p:spPr>
          <a:xfrm>
            <a:off x="176938" y="5511448"/>
            <a:ext cx="4829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9F72744-5F11-4494-9F74-9D905171E31C}"/>
              </a:ext>
            </a:extLst>
          </p:cNvPr>
          <p:cNvSpPr/>
          <p:nvPr/>
        </p:nvSpPr>
        <p:spPr>
          <a:xfrm>
            <a:off x="79641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2589E56-7B21-4851-959C-33F01D9F84E1}"/>
              </a:ext>
            </a:extLst>
          </p:cNvPr>
          <p:cNvSpPr/>
          <p:nvPr/>
        </p:nvSpPr>
        <p:spPr>
          <a:xfrm>
            <a:off x="104358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249E236-E290-4DA0-B9DA-436C5F18670F}"/>
              </a:ext>
            </a:extLst>
          </p:cNvPr>
          <p:cNvSpPr/>
          <p:nvPr/>
        </p:nvSpPr>
        <p:spPr>
          <a:xfrm>
            <a:off x="503269" y="5618588"/>
            <a:ext cx="2718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16C03C8-E564-4A26-979F-57BCE14A6796}"/>
              </a:ext>
            </a:extLst>
          </p:cNvPr>
          <p:cNvSpPr/>
          <p:nvPr/>
        </p:nvSpPr>
        <p:spPr>
          <a:xfrm>
            <a:off x="911614" y="561858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D8BD73-7D94-4BAB-8CCD-E5CE206FA9B8}"/>
              </a:ext>
            </a:extLst>
          </p:cNvPr>
          <p:cNvSpPr/>
          <p:nvPr/>
        </p:nvSpPr>
        <p:spPr>
          <a:xfrm>
            <a:off x="740668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71AC18-895D-4D1A-A621-CA287A83CF7C}"/>
              </a:ext>
            </a:extLst>
          </p:cNvPr>
          <p:cNvSpPr/>
          <p:nvPr/>
        </p:nvSpPr>
        <p:spPr>
          <a:xfrm>
            <a:off x="363091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7B9D53-D597-4DA3-B680-905A4495C54F}"/>
              </a:ext>
            </a:extLst>
          </p:cNvPr>
          <p:cNvSpPr/>
          <p:nvPr/>
        </p:nvSpPr>
        <p:spPr>
          <a:xfrm>
            <a:off x="583856" y="5936889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DF69CEE-342E-4C91-AB52-398E80A1864F}"/>
              </a:ext>
            </a:extLst>
          </p:cNvPr>
          <p:cNvSpPr/>
          <p:nvPr/>
        </p:nvSpPr>
        <p:spPr>
          <a:xfrm>
            <a:off x="148" y="3144550"/>
            <a:ext cx="910750" cy="1126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441"/>
                </a:lnTo>
                <a:lnTo>
                  <a:pt x="1946" y="0"/>
                </a:lnTo>
                <a:lnTo>
                  <a:pt x="0" y="0"/>
                </a:lnTo>
                <a:close/>
                <a:moveTo>
                  <a:pt x="6737" y="0"/>
                </a:moveTo>
                <a:lnTo>
                  <a:pt x="0" y="8447"/>
                </a:lnTo>
                <a:lnTo>
                  <a:pt x="0" y="11777"/>
                </a:lnTo>
                <a:lnTo>
                  <a:pt x="9392" y="0"/>
                </a:lnTo>
                <a:lnTo>
                  <a:pt x="6737" y="0"/>
                </a:lnTo>
                <a:close/>
                <a:moveTo>
                  <a:pt x="14182" y="0"/>
                </a:moveTo>
                <a:lnTo>
                  <a:pt x="0" y="17782"/>
                </a:lnTo>
                <a:lnTo>
                  <a:pt x="0" y="21343"/>
                </a:lnTo>
                <a:lnTo>
                  <a:pt x="17021" y="0"/>
                </a:lnTo>
                <a:lnTo>
                  <a:pt x="14182" y="0"/>
                </a:lnTo>
                <a:close/>
                <a:moveTo>
                  <a:pt x="21600" y="264"/>
                </a:moveTo>
                <a:lnTo>
                  <a:pt x="4583" y="21600"/>
                </a:lnTo>
                <a:lnTo>
                  <a:pt x="7648" y="21600"/>
                </a:lnTo>
                <a:lnTo>
                  <a:pt x="21600" y="4100"/>
                </a:lnTo>
                <a:lnTo>
                  <a:pt x="21600" y="264"/>
                </a:lnTo>
                <a:close/>
                <a:moveTo>
                  <a:pt x="21600" y="10110"/>
                </a:moveTo>
                <a:lnTo>
                  <a:pt x="12438" y="21600"/>
                </a:lnTo>
                <a:lnTo>
                  <a:pt x="15411" y="21600"/>
                </a:lnTo>
                <a:lnTo>
                  <a:pt x="21600" y="13838"/>
                </a:lnTo>
                <a:lnTo>
                  <a:pt x="21600" y="10110"/>
                </a:lnTo>
                <a:close/>
                <a:moveTo>
                  <a:pt x="21600" y="19847"/>
                </a:moveTo>
                <a:lnTo>
                  <a:pt x="20201" y="21600"/>
                </a:lnTo>
                <a:lnTo>
                  <a:pt x="21600" y="21600"/>
                </a:lnTo>
                <a:lnTo>
                  <a:pt x="21600" y="19847"/>
                </a:lnTo>
                <a:close/>
              </a:path>
            </a:pathLst>
          </a:custGeom>
          <a:solidFill>
            <a:srgbClr val="FBD44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0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FBDFFA-05F4-477A-AC5F-126DC05599B0}"/>
              </a:ext>
            </a:extLst>
          </p:cNvPr>
          <p:cNvGrpSpPr/>
          <p:nvPr/>
        </p:nvGrpSpPr>
        <p:grpSpPr>
          <a:xfrm>
            <a:off x="148028" y="2207422"/>
            <a:ext cx="614990" cy="614990"/>
            <a:chOff x="0" y="0"/>
            <a:chExt cx="1229979" cy="1229979"/>
          </a:xfrm>
        </p:grpSpPr>
        <p:sp>
          <p:nvSpPr>
            <p:cNvPr id="306" name="圆形">
              <a:extLst>
                <a:ext uri="{FF2B5EF4-FFF2-40B4-BE49-F238E27FC236}">
                  <a16:creationId xmlns:a16="http://schemas.microsoft.com/office/drawing/2014/main" id="{E0765219-C766-493A-83C7-8AFCE0CEA788}"/>
                </a:ext>
              </a:extLst>
            </p:cNvPr>
            <p:cNvSpPr/>
            <p:nvPr/>
          </p:nvSpPr>
          <p:spPr>
            <a:xfrm>
              <a:off x="0" y="0"/>
              <a:ext cx="1229980" cy="122998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7" name="圆角矩形">
              <a:extLst>
                <a:ext uri="{FF2B5EF4-FFF2-40B4-BE49-F238E27FC236}">
                  <a16:creationId xmlns:a16="http://schemas.microsoft.com/office/drawing/2014/main" id="{A7AF12E1-54E4-4A43-AF62-715EAB2D44BC}"/>
                </a:ext>
              </a:extLst>
            </p:cNvPr>
            <p:cNvSpPr/>
            <p:nvPr/>
          </p:nvSpPr>
          <p:spPr>
            <a:xfrm>
              <a:off x="407726" y="372595"/>
              <a:ext cx="109274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8" name="圆角矩形">
              <a:extLst>
                <a:ext uri="{FF2B5EF4-FFF2-40B4-BE49-F238E27FC236}">
                  <a16:creationId xmlns:a16="http://schemas.microsoft.com/office/drawing/2014/main" id="{F79C0439-FB00-4DEA-8DF9-23E2377AC65C}"/>
                </a:ext>
              </a:extLst>
            </p:cNvPr>
            <p:cNvSpPr/>
            <p:nvPr/>
          </p:nvSpPr>
          <p:spPr>
            <a:xfrm>
              <a:off x="712979" y="372595"/>
              <a:ext cx="109275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9" name="线条">
              <a:extLst>
                <a:ext uri="{FF2B5EF4-FFF2-40B4-BE49-F238E27FC236}">
                  <a16:creationId xmlns:a16="http://schemas.microsoft.com/office/drawing/2014/main" id="{EC51536B-3957-40FE-BD36-3DDDE717DB4F}"/>
                </a:ext>
              </a:extLst>
            </p:cNvPr>
            <p:cNvSpPr/>
            <p:nvPr/>
          </p:nvSpPr>
          <p:spPr>
            <a:xfrm>
              <a:off x="345854" y="801572"/>
              <a:ext cx="544151" cy="10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C775F7C-C2CC-4EB1-AD39-57AE8364F844}"/>
              </a:ext>
            </a:extLst>
          </p:cNvPr>
          <p:cNvSpPr/>
          <p:nvPr/>
        </p:nvSpPr>
        <p:spPr>
          <a:xfrm>
            <a:off x="148939" y="1936222"/>
            <a:ext cx="613149" cy="38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9" h="21600" extrusionOk="0">
                <a:moveTo>
                  <a:pt x="10263" y="0"/>
                </a:moveTo>
                <a:cubicBezTo>
                  <a:pt x="7630" y="0"/>
                  <a:pt x="4994" y="1694"/>
                  <a:pt x="2985" y="5078"/>
                </a:cubicBezTo>
                <a:cubicBezTo>
                  <a:pt x="325" y="9560"/>
                  <a:pt x="-540" y="15873"/>
                  <a:pt x="322" y="21600"/>
                </a:cubicBezTo>
                <a:cubicBezTo>
                  <a:pt x="750" y="20525"/>
                  <a:pt x="1239" y="19507"/>
                  <a:pt x="1803" y="18557"/>
                </a:cubicBezTo>
                <a:cubicBezTo>
                  <a:pt x="6473" y="10692"/>
                  <a:pt x="14047" y="10692"/>
                  <a:pt x="18717" y="18557"/>
                </a:cubicBezTo>
                <a:cubicBezTo>
                  <a:pt x="19281" y="19507"/>
                  <a:pt x="19770" y="20525"/>
                  <a:pt x="20198" y="21600"/>
                </a:cubicBezTo>
                <a:cubicBezTo>
                  <a:pt x="21060" y="15873"/>
                  <a:pt x="20195" y="9560"/>
                  <a:pt x="17535" y="5078"/>
                </a:cubicBezTo>
                <a:cubicBezTo>
                  <a:pt x="15526" y="1694"/>
                  <a:pt x="12897" y="0"/>
                  <a:pt x="10263" y="0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2" name="summer Come and play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63AA8B6-5386-4935-880C-39D1D4CD7151}"/>
              </a:ext>
            </a:extLst>
          </p:cNvPr>
          <p:cNvSpPr txBox="1"/>
          <p:nvPr/>
        </p:nvSpPr>
        <p:spPr>
          <a:xfrm>
            <a:off x="542892" y="603464"/>
            <a:ext cx="4196662" cy="57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8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lang="en-US" sz="34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1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E359D7-B649-4A9A-A397-DE1FC4813CBA}"/>
              </a:ext>
            </a:extLst>
          </p:cNvPr>
          <p:cNvGrpSpPr/>
          <p:nvPr/>
        </p:nvGrpSpPr>
        <p:grpSpPr>
          <a:xfrm>
            <a:off x="5332090" y="176649"/>
            <a:ext cx="718564" cy="627690"/>
            <a:chOff x="0" y="0"/>
            <a:chExt cx="1437127" cy="1255379"/>
          </a:xfrm>
        </p:grpSpPr>
        <p:sp>
          <p:nvSpPr>
            <p:cNvPr id="314" name="椭圆形">
              <a:extLst>
                <a:ext uri="{FF2B5EF4-FFF2-40B4-BE49-F238E27FC236}">
                  <a16:creationId xmlns:a16="http://schemas.microsoft.com/office/drawing/2014/main" id="{196B9849-C3C7-4F69-9525-6508D6C28E3B}"/>
                </a:ext>
              </a:extLst>
            </p:cNvPr>
            <p:cNvSpPr/>
            <p:nvPr/>
          </p:nvSpPr>
          <p:spPr>
            <a:xfrm rot="20236989">
              <a:off x="58528" y="343206"/>
              <a:ext cx="1320071" cy="56829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5" name="形状">
              <a:extLst>
                <a:ext uri="{FF2B5EF4-FFF2-40B4-BE49-F238E27FC236}">
                  <a16:creationId xmlns:a16="http://schemas.microsoft.com/office/drawing/2014/main" id="{9F3468DF-F8E4-4772-966E-73918E67D94E}"/>
                </a:ext>
              </a:extLst>
            </p:cNvPr>
            <p:cNvSpPr/>
            <p:nvPr/>
          </p:nvSpPr>
          <p:spPr>
            <a:xfrm rot="20283060">
              <a:off x="278391" y="122113"/>
              <a:ext cx="849476" cy="101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6" name="圆形">
              <a:extLst>
                <a:ext uri="{FF2B5EF4-FFF2-40B4-BE49-F238E27FC236}">
                  <a16:creationId xmlns:a16="http://schemas.microsoft.com/office/drawing/2014/main" id="{0B6D7308-F5A0-4029-9DC2-1DC317039AD2}"/>
                </a:ext>
              </a:extLst>
            </p:cNvPr>
            <p:cNvSpPr/>
            <p:nvPr/>
          </p:nvSpPr>
          <p:spPr>
            <a:xfrm>
              <a:off x="1128890" y="231583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7" name="圆形">
              <a:extLst>
                <a:ext uri="{FF2B5EF4-FFF2-40B4-BE49-F238E27FC236}">
                  <a16:creationId xmlns:a16="http://schemas.microsoft.com/office/drawing/2014/main" id="{B8AB89BD-8F95-4B46-A679-9FFEC27906BC}"/>
                </a:ext>
              </a:extLst>
            </p:cNvPr>
            <p:cNvSpPr/>
            <p:nvPr/>
          </p:nvSpPr>
          <p:spPr>
            <a:xfrm>
              <a:off x="291170" y="933115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8" name="线条">
              <a:extLst>
                <a:ext uri="{FF2B5EF4-FFF2-40B4-BE49-F238E27FC236}">
                  <a16:creationId xmlns:a16="http://schemas.microsoft.com/office/drawing/2014/main" id="{9C095CC1-2E4D-4042-9CC2-92857F7A0DB5}"/>
                </a:ext>
              </a:extLst>
            </p:cNvPr>
            <p:cNvSpPr/>
            <p:nvPr/>
          </p:nvSpPr>
          <p:spPr>
            <a:xfrm flipV="1">
              <a:off x="731214" y="852069"/>
              <a:ext cx="178056" cy="7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9" name="背心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1D0C176-8103-4A3D-96E7-48D8BD89018F}"/>
              </a:ext>
            </a:extLst>
          </p:cNvPr>
          <p:cNvSpPr/>
          <p:nvPr/>
        </p:nvSpPr>
        <p:spPr>
          <a:xfrm>
            <a:off x="8426565" y="721304"/>
            <a:ext cx="267726" cy="420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22" y="0"/>
                </a:moveTo>
                <a:cubicBezTo>
                  <a:pt x="2929" y="0"/>
                  <a:pt x="2852" y="49"/>
                  <a:pt x="2852" y="108"/>
                </a:cubicBezTo>
                <a:lnTo>
                  <a:pt x="2852" y="6115"/>
                </a:lnTo>
                <a:cubicBezTo>
                  <a:pt x="2852" y="8430"/>
                  <a:pt x="148" y="9371"/>
                  <a:pt x="148" y="9371"/>
                </a:cubicBezTo>
                <a:cubicBezTo>
                  <a:pt x="67" y="9399"/>
                  <a:pt x="0" y="9472"/>
                  <a:pt x="0" y="9531"/>
                </a:cubicBezTo>
                <a:lnTo>
                  <a:pt x="0" y="21492"/>
                </a:lnTo>
                <a:cubicBezTo>
                  <a:pt x="0" y="21551"/>
                  <a:pt x="76" y="21600"/>
                  <a:pt x="170" y="21600"/>
                </a:cubicBezTo>
                <a:lnTo>
                  <a:pt x="10222" y="21600"/>
                </a:lnTo>
                <a:cubicBezTo>
                  <a:pt x="10315" y="21600"/>
                  <a:pt x="10468" y="21600"/>
                  <a:pt x="10561" y="21600"/>
                </a:cubicBezTo>
                <a:lnTo>
                  <a:pt x="11039" y="21600"/>
                </a:lnTo>
                <a:cubicBezTo>
                  <a:pt x="11132" y="21600"/>
                  <a:pt x="11285" y="21600"/>
                  <a:pt x="11378" y="21600"/>
                </a:cubicBezTo>
                <a:lnTo>
                  <a:pt x="21430" y="21600"/>
                </a:lnTo>
                <a:cubicBezTo>
                  <a:pt x="21524" y="21600"/>
                  <a:pt x="21600" y="21551"/>
                  <a:pt x="21600" y="21492"/>
                </a:cubicBezTo>
                <a:lnTo>
                  <a:pt x="21600" y="9531"/>
                </a:lnTo>
                <a:cubicBezTo>
                  <a:pt x="21600" y="9472"/>
                  <a:pt x="21533" y="9399"/>
                  <a:pt x="21452" y="9371"/>
                </a:cubicBezTo>
                <a:cubicBezTo>
                  <a:pt x="21452" y="9371"/>
                  <a:pt x="18748" y="8430"/>
                  <a:pt x="18748" y="6115"/>
                </a:cubicBezTo>
                <a:lnTo>
                  <a:pt x="18748" y="108"/>
                </a:lnTo>
                <a:cubicBezTo>
                  <a:pt x="18748" y="49"/>
                  <a:pt x="18671" y="0"/>
                  <a:pt x="18578" y="0"/>
                </a:cubicBezTo>
                <a:lnTo>
                  <a:pt x="15771" y="0"/>
                </a:lnTo>
                <a:cubicBezTo>
                  <a:pt x="15677" y="0"/>
                  <a:pt x="15610" y="47"/>
                  <a:pt x="15622" y="106"/>
                </a:cubicBezTo>
                <a:cubicBezTo>
                  <a:pt x="15622" y="106"/>
                  <a:pt x="17016" y="7163"/>
                  <a:pt x="10800" y="7163"/>
                </a:cubicBezTo>
                <a:cubicBezTo>
                  <a:pt x="4584" y="7163"/>
                  <a:pt x="5978" y="106"/>
                  <a:pt x="5978" y="106"/>
                </a:cubicBezTo>
                <a:cubicBezTo>
                  <a:pt x="5990" y="47"/>
                  <a:pt x="5923" y="0"/>
                  <a:pt x="5829" y="0"/>
                </a:cubicBezTo>
                <a:lnTo>
                  <a:pt x="3022" y="0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0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3AC4B4A-1296-4E3E-BFFF-1E014A87F92C}"/>
              </a:ext>
            </a:extLst>
          </p:cNvPr>
          <p:cNvGrpSpPr/>
          <p:nvPr/>
        </p:nvGrpSpPr>
        <p:grpSpPr>
          <a:xfrm>
            <a:off x="10617101" y="727294"/>
            <a:ext cx="543377" cy="408600"/>
            <a:chOff x="0" y="0"/>
            <a:chExt cx="1086751" cy="817197"/>
          </a:xfrm>
        </p:grpSpPr>
        <p:sp>
          <p:nvSpPr>
            <p:cNvPr id="321" name="猫">
              <a:extLst>
                <a:ext uri="{FF2B5EF4-FFF2-40B4-BE49-F238E27FC236}">
                  <a16:creationId xmlns:a16="http://schemas.microsoft.com/office/drawing/2014/main" id="{BC081E39-D596-4F26-B3B0-C1930E9DDB28}"/>
                </a:ext>
              </a:extLst>
            </p:cNvPr>
            <p:cNvSpPr/>
            <p:nvPr/>
          </p:nvSpPr>
          <p:spPr>
            <a:xfrm>
              <a:off x="0" y="0"/>
              <a:ext cx="1086752" cy="81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161" extrusionOk="0">
                  <a:moveTo>
                    <a:pt x="1787" y="0"/>
                  </a:moveTo>
                  <a:cubicBezTo>
                    <a:pt x="1647" y="1"/>
                    <a:pt x="1497" y="21"/>
                    <a:pt x="1336" y="66"/>
                  </a:cubicBezTo>
                  <a:cubicBezTo>
                    <a:pt x="242" y="375"/>
                    <a:pt x="-1383" y="3616"/>
                    <a:pt x="2179" y="8649"/>
                  </a:cubicBezTo>
                  <a:cubicBezTo>
                    <a:pt x="2887" y="9443"/>
                    <a:pt x="2519" y="10329"/>
                    <a:pt x="2471" y="10868"/>
                  </a:cubicBezTo>
                  <a:cubicBezTo>
                    <a:pt x="2412" y="11193"/>
                    <a:pt x="2380" y="11536"/>
                    <a:pt x="2363" y="11902"/>
                  </a:cubicBezTo>
                  <a:cubicBezTo>
                    <a:pt x="2313" y="12941"/>
                    <a:pt x="1681" y="13944"/>
                    <a:pt x="1128" y="14699"/>
                  </a:cubicBezTo>
                  <a:cubicBezTo>
                    <a:pt x="1048" y="14808"/>
                    <a:pt x="994" y="14950"/>
                    <a:pt x="966" y="15102"/>
                  </a:cubicBezTo>
                  <a:cubicBezTo>
                    <a:pt x="733" y="16372"/>
                    <a:pt x="778" y="17985"/>
                    <a:pt x="811" y="18653"/>
                  </a:cubicBezTo>
                  <a:cubicBezTo>
                    <a:pt x="846" y="19368"/>
                    <a:pt x="118" y="19184"/>
                    <a:pt x="885" y="20680"/>
                  </a:cubicBezTo>
                  <a:cubicBezTo>
                    <a:pt x="1098" y="21094"/>
                    <a:pt x="1799" y="20601"/>
                    <a:pt x="1710" y="19911"/>
                  </a:cubicBezTo>
                  <a:cubicBezTo>
                    <a:pt x="1622" y="19221"/>
                    <a:pt x="2257" y="16392"/>
                    <a:pt x="2875" y="16047"/>
                  </a:cubicBezTo>
                  <a:cubicBezTo>
                    <a:pt x="3315" y="15802"/>
                    <a:pt x="4075" y="15606"/>
                    <a:pt x="4478" y="15514"/>
                  </a:cubicBezTo>
                  <a:cubicBezTo>
                    <a:pt x="4388" y="16306"/>
                    <a:pt x="4149" y="17458"/>
                    <a:pt x="4370" y="17920"/>
                  </a:cubicBezTo>
                  <a:cubicBezTo>
                    <a:pt x="5800" y="21592"/>
                    <a:pt x="6559" y="21073"/>
                    <a:pt x="7142" y="21098"/>
                  </a:cubicBezTo>
                  <a:cubicBezTo>
                    <a:pt x="7725" y="21123"/>
                    <a:pt x="7707" y="20853"/>
                    <a:pt x="7707" y="20558"/>
                  </a:cubicBezTo>
                  <a:cubicBezTo>
                    <a:pt x="7707" y="20262"/>
                    <a:pt x="7212" y="19966"/>
                    <a:pt x="6894" y="20015"/>
                  </a:cubicBezTo>
                  <a:cubicBezTo>
                    <a:pt x="6577" y="20064"/>
                    <a:pt x="5677" y="18414"/>
                    <a:pt x="6260" y="17872"/>
                  </a:cubicBezTo>
                  <a:cubicBezTo>
                    <a:pt x="6708" y="17455"/>
                    <a:pt x="7793" y="15523"/>
                    <a:pt x="8270" y="14652"/>
                  </a:cubicBezTo>
                  <a:cubicBezTo>
                    <a:pt x="8637" y="14639"/>
                    <a:pt x="8998" y="14675"/>
                    <a:pt x="9321" y="14792"/>
                  </a:cubicBezTo>
                  <a:cubicBezTo>
                    <a:pt x="9847" y="14982"/>
                    <a:pt x="10656" y="15138"/>
                    <a:pt x="11496" y="15252"/>
                  </a:cubicBezTo>
                  <a:cubicBezTo>
                    <a:pt x="11488" y="16234"/>
                    <a:pt x="11453" y="17691"/>
                    <a:pt x="11301" y="18191"/>
                  </a:cubicBezTo>
                  <a:cubicBezTo>
                    <a:pt x="11109" y="18822"/>
                    <a:pt x="11195" y="19385"/>
                    <a:pt x="11258" y="19645"/>
                  </a:cubicBezTo>
                  <a:cubicBezTo>
                    <a:pt x="11286" y="19761"/>
                    <a:pt x="11288" y="19889"/>
                    <a:pt x="11269" y="20013"/>
                  </a:cubicBezTo>
                  <a:cubicBezTo>
                    <a:pt x="11196" y="20496"/>
                    <a:pt x="11103" y="21098"/>
                    <a:pt x="11731" y="21098"/>
                  </a:cubicBezTo>
                  <a:cubicBezTo>
                    <a:pt x="12473" y="21098"/>
                    <a:pt x="12708" y="20901"/>
                    <a:pt x="12658" y="20556"/>
                  </a:cubicBezTo>
                  <a:cubicBezTo>
                    <a:pt x="12633" y="20385"/>
                    <a:pt x="12523" y="20274"/>
                    <a:pt x="12420" y="20206"/>
                  </a:cubicBezTo>
                  <a:cubicBezTo>
                    <a:pt x="12293" y="20123"/>
                    <a:pt x="12222" y="19937"/>
                    <a:pt x="12240" y="19736"/>
                  </a:cubicBezTo>
                  <a:cubicBezTo>
                    <a:pt x="12321" y="18841"/>
                    <a:pt x="12681" y="16518"/>
                    <a:pt x="13897" y="15467"/>
                  </a:cubicBezTo>
                  <a:cubicBezTo>
                    <a:pt x="14344" y="15484"/>
                    <a:pt x="14683" y="15479"/>
                    <a:pt x="14825" y="15447"/>
                  </a:cubicBezTo>
                  <a:cubicBezTo>
                    <a:pt x="15379" y="15324"/>
                    <a:pt x="15445" y="18493"/>
                    <a:pt x="16393" y="19634"/>
                  </a:cubicBezTo>
                  <a:cubicBezTo>
                    <a:pt x="16668" y="19966"/>
                    <a:pt x="16514" y="20431"/>
                    <a:pt x="16890" y="20482"/>
                  </a:cubicBezTo>
                  <a:cubicBezTo>
                    <a:pt x="17104" y="20512"/>
                    <a:pt x="17062" y="20661"/>
                    <a:pt x="17163" y="20936"/>
                  </a:cubicBezTo>
                  <a:cubicBezTo>
                    <a:pt x="17263" y="21212"/>
                    <a:pt x="18480" y="21286"/>
                    <a:pt x="18637" y="20861"/>
                  </a:cubicBezTo>
                  <a:cubicBezTo>
                    <a:pt x="18761" y="20523"/>
                    <a:pt x="18621" y="20142"/>
                    <a:pt x="18216" y="19958"/>
                  </a:cubicBezTo>
                  <a:cubicBezTo>
                    <a:pt x="18029" y="19873"/>
                    <a:pt x="17868" y="19783"/>
                    <a:pt x="17794" y="19564"/>
                  </a:cubicBezTo>
                  <a:cubicBezTo>
                    <a:pt x="16585" y="15987"/>
                    <a:pt x="17497" y="13987"/>
                    <a:pt x="17250" y="11957"/>
                  </a:cubicBezTo>
                  <a:cubicBezTo>
                    <a:pt x="17167" y="11281"/>
                    <a:pt x="17359" y="10651"/>
                    <a:pt x="18706" y="9911"/>
                  </a:cubicBezTo>
                  <a:cubicBezTo>
                    <a:pt x="19449" y="10207"/>
                    <a:pt x="19850" y="9320"/>
                    <a:pt x="19941" y="8950"/>
                  </a:cubicBezTo>
                  <a:cubicBezTo>
                    <a:pt x="20054" y="8827"/>
                    <a:pt x="20217" y="8433"/>
                    <a:pt x="20150" y="8359"/>
                  </a:cubicBezTo>
                  <a:cubicBezTo>
                    <a:pt x="20032" y="8261"/>
                    <a:pt x="19466" y="7473"/>
                    <a:pt x="19189" y="6734"/>
                  </a:cubicBezTo>
                  <a:cubicBezTo>
                    <a:pt x="18963" y="6130"/>
                    <a:pt x="18852" y="6002"/>
                    <a:pt x="18527" y="5868"/>
                  </a:cubicBezTo>
                  <a:cubicBezTo>
                    <a:pt x="18395" y="5813"/>
                    <a:pt x="18318" y="5629"/>
                    <a:pt x="18348" y="5434"/>
                  </a:cubicBezTo>
                  <a:cubicBezTo>
                    <a:pt x="18420" y="4957"/>
                    <a:pt x="18367" y="4424"/>
                    <a:pt x="18261" y="4048"/>
                  </a:cubicBezTo>
                  <a:cubicBezTo>
                    <a:pt x="17779" y="4237"/>
                    <a:pt x="17415" y="5599"/>
                    <a:pt x="17183" y="5649"/>
                  </a:cubicBezTo>
                  <a:cubicBezTo>
                    <a:pt x="16951" y="5698"/>
                    <a:pt x="16075" y="6192"/>
                    <a:pt x="15593" y="6931"/>
                  </a:cubicBezTo>
                  <a:cubicBezTo>
                    <a:pt x="15111" y="7670"/>
                    <a:pt x="14224" y="7808"/>
                    <a:pt x="13559" y="7615"/>
                  </a:cubicBezTo>
                  <a:cubicBezTo>
                    <a:pt x="11996" y="7162"/>
                    <a:pt x="7512" y="6548"/>
                    <a:pt x="5238" y="7622"/>
                  </a:cubicBezTo>
                  <a:lnTo>
                    <a:pt x="5258" y="7595"/>
                  </a:lnTo>
                  <a:cubicBezTo>
                    <a:pt x="5258" y="7595"/>
                    <a:pt x="4375" y="8075"/>
                    <a:pt x="3389" y="7566"/>
                  </a:cubicBezTo>
                  <a:cubicBezTo>
                    <a:pt x="1795" y="6744"/>
                    <a:pt x="260" y="2309"/>
                    <a:pt x="1796" y="1397"/>
                  </a:cubicBezTo>
                  <a:cubicBezTo>
                    <a:pt x="2395" y="1042"/>
                    <a:pt x="2699" y="1962"/>
                    <a:pt x="3018" y="1304"/>
                  </a:cubicBezTo>
                  <a:cubicBezTo>
                    <a:pt x="3186" y="958"/>
                    <a:pt x="2761" y="-8"/>
                    <a:pt x="1787" y="0"/>
                  </a:cubicBez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2" name="圆形">
              <a:extLst>
                <a:ext uri="{FF2B5EF4-FFF2-40B4-BE49-F238E27FC236}">
                  <a16:creationId xmlns:a16="http://schemas.microsoft.com/office/drawing/2014/main" id="{D6DF0BCA-CC12-41EF-A969-1DB6EC7682FF}"/>
                </a:ext>
              </a:extLst>
            </p:cNvPr>
            <p:cNvSpPr/>
            <p:nvPr/>
          </p:nvSpPr>
          <p:spPr>
            <a:xfrm>
              <a:off x="939882" y="271684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23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B25E473-1A62-414A-BB5F-31EA2C674E9F}"/>
              </a:ext>
            </a:extLst>
          </p:cNvPr>
          <p:cNvSpPr/>
          <p:nvPr/>
        </p:nvSpPr>
        <p:spPr>
          <a:xfrm>
            <a:off x="11522062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4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7C2A534-CA11-4316-913C-57F20F93CC7B}"/>
              </a:ext>
            </a:extLst>
          </p:cNvPr>
          <p:cNvSpPr/>
          <p:nvPr/>
        </p:nvSpPr>
        <p:spPr>
          <a:xfrm>
            <a:off x="11820654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B53846-0C74-495F-AB79-434E32266756}"/>
              </a:ext>
            </a:extLst>
          </p:cNvPr>
          <p:cNvGrpSpPr/>
          <p:nvPr/>
        </p:nvGrpSpPr>
        <p:grpSpPr>
          <a:xfrm>
            <a:off x="9423001" y="671042"/>
            <a:ext cx="627548" cy="456654"/>
            <a:chOff x="0" y="0"/>
            <a:chExt cx="1255095" cy="913305"/>
          </a:xfrm>
        </p:grpSpPr>
        <p:grpSp>
          <p:nvGrpSpPr>
            <p:cNvPr id="326" name="成组">
              <a:extLst>
                <a:ext uri="{FF2B5EF4-FFF2-40B4-BE49-F238E27FC236}">
                  <a16:creationId xmlns:a16="http://schemas.microsoft.com/office/drawing/2014/main" id="{10DDDD2C-E63C-45E6-BA37-7A2C39795695}"/>
                </a:ext>
              </a:extLst>
            </p:cNvPr>
            <p:cNvGrpSpPr/>
            <p:nvPr/>
          </p:nvGrpSpPr>
          <p:grpSpPr>
            <a:xfrm>
              <a:off x="-1" y="128899"/>
              <a:ext cx="1121282" cy="784407"/>
              <a:chOff x="0" y="0"/>
              <a:chExt cx="1121280" cy="784406"/>
            </a:xfrm>
          </p:grpSpPr>
          <p:sp>
            <p:nvSpPr>
              <p:cNvPr id="329" name="金鱼">
                <a:extLst>
                  <a:ext uri="{FF2B5EF4-FFF2-40B4-BE49-F238E27FC236}">
                    <a16:creationId xmlns:a16="http://schemas.microsoft.com/office/drawing/2014/main" id="{143AE7E4-8FF7-4406-85D2-12E360BE2B99}"/>
                  </a:ext>
                </a:extLst>
              </p:cNvPr>
              <p:cNvSpPr/>
              <p:nvPr/>
            </p:nvSpPr>
            <p:spPr>
              <a:xfrm>
                <a:off x="0" y="-1"/>
                <a:ext cx="1121281" cy="784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1" h="20478" extrusionOk="0">
                    <a:moveTo>
                      <a:pt x="11734" y="3"/>
                    </a:moveTo>
                    <a:cubicBezTo>
                      <a:pt x="11436" y="-38"/>
                      <a:pt x="11152" y="276"/>
                      <a:pt x="11125" y="724"/>
                    </a:cubicBezTo>
                    <a:cubicBezTo>
                      <a:pt x="11027" y="2210"/>
                      <a:pt x="11677" y="4026"/>
                      <a:pt x="10485" y="4934"/>
                    </a:cubicBezTo>
                    <a:cubicBezTo>
                      <a:pt x="9221" y="5900"/>
                      <a:pt x="8906" y="7504"/>
                      <a:pt x="9551" y="8778"/>
                    </a:cubicBezTo>
                    <a:cubicBezTo>
                      <a:pt x="9582" y="8836"/>
                      <a:pt x="9560" y="8925"/>
                      <a:pt x="9514" y="8947"/>
                    </a:cubicBezTo>
                    <a:cubicBezTo>
                      <a:pt x="7373" y="10104"/>
                      <a:pt x="3983" y="2532"/>
                      <a:pt x="376" y="3520"/>
                    </a:cubicBezTo>
                    <a:cubicBezTo>
                      <a:pt x="236" y="3557"/>
                      <a:pt x="150" y="3769"/>
                      <a:pt x="206" y="3959"/>
                    </a:cubicBezTo>
                    <a:cubicBezTo>
                      <a:pt x="490" y="4948"/>
                      <a:pt x="1476" y="5704"/>
                      <a:pt x="1883" y="5982"/>
                    </a:cubicBezTo>
                    <a:cubicBezTo>
                      <a:pt x="1945" y="6026"/>
                      <a:pt x="1939" y="6149"/>
                      <a:pt x="1872" y="6179"/>
                    </a:cubicBezTo>
                    <a:cubicBezTo>
                      <a:pt x="1439" y="6384"/>
                      <a:pt x="386" y="6933"/>
                      <a:pt x="139" y="7636"/>
                    </a:cubicBezTo>
                    <a:cubicBezTo>
                      <a:pt x="-914" y="10623"/>
                      <a:pt x="4329" y="9678"/>
                      <a:pt x="5707" y="11720"/>
                    </a:cubicBezTo>
                    <a:cubicBezTo>
                      <a:pt x="5748" y="11786"/>
                      <a:pt x="5757" y="11882"/>
                      <a:pt x="5721" y="11963"/>
                    </a:cubicBezTo>
                    <a:cubicBezTo>
                      <a:pt x="5045" y="13456"/>
                      <a:pt x="4273" y="16759"/>
                      <a:pt x="5186" y="18845"/>
                    </a:cubicBezTo>
                    <a:cubicBezTo>
                      <a:pt x="6254" y="21283"/>
                      <a:pt x="5840" y="15566"/>
                      <a:pt x="8430" y="14226"/>
                    </a:cubicBezTo>
                    <a:cubicBezTo>
                      <a:pt x="9246" y="13808"/>
                      <a:pt x="9664" y="13031"/>
                      <a:pt x="9875" y="12299"/>
                    </a:cubicBezTo>
                    <a:cubicBezTo>
                      <a:pt x="9906" y="12204"/>
                      <a:pt x="9999" y="12213"/>
                      <a:pt x="10025" y="12315"/>
                    </a:cubicBezTo>
                    <a:cubicBezTo>
                      <a:pt x="10134" y="12798"/>
                      <a:pt x="10330" y="13405"/>
                      <a:pt x="10686" y="13976"/>
                    </a:cubicBezTo>
                    <a:cubicBezTo>
                      <a:pt x="10722" y="14035"/>
                      <a:pt x="10707" y="14131"/>
                      <a:pt x="10656" y="14152"/>
                    </a:cubicBezTo>
                    <a:cubicBezTo>
                      <a:pt x="10057" y="14438"/>
                      <a:pt x="9334" y="14950"/>
                      <a:pt x="8859" y="15887"/>
                    </a:cubicBezTo>
                    <a:cubicBezTo>
                      <a:pt x="8328" y="16926"/>
                      <a:pt x="8348" y="18032"/>
                      <a:pt x="9179" y="17710"/>
                    </a:cubicBezTo>
                    <a:cubicBezTo>
                      <a:pt x="9246" y="17681"/>
                      <a:pt x="9298" y="17783"/>
                      <a:pt x="9267" y="17871"/>
                    </a:cubicBezTo>
                    <a:cubicBezTo>
                      <a:pt x="8746" y="19247"/>
                      <a:pt x="9411" y="21562"/>
                      <a:pt x="10051" y="19900"/>
                    </a:cubicBezTo>
                    <a:cubicBezTo>
                      <a:pt x="10933" y="17623"/>
                      <a:pt x="12064" y="16423"/>
                      <a:pt x="12957" y="15793"/>
                    </a:cubicBezTo>
                    <a:cubicBezTo>
                      <a:pt x="13044" y="15727"/>
                      <a:pt x="13143" y="15705"/>
                      <a:pt x="13241" y="15727"/>
                    </a:cubicBezTo>
                    <a:cubicBezTo>
                      <a:pt x="13452" y="15771"/>
                      <a:pt x="13684" y="15799"/>
                      <a:pt x="13921" y="15807"/>
                    </a:cubicBezTo>
                    <a:cubicBezTo>
                      <a:pt x="14004" y="15814"/>
                      <a:pt x="14050" y="15945"/>
                      <a:pt x="13998" y="16040"/>
                    </a:cubicBezTo>
                    <a:cubicBezTo>
                      <a:pt x="13513" y="16941"/>
                      <a:pt x="13148" y="18063"/>
                      <a:pt x="14144" y="17587"/>
                    </a:cubicBezTo>
                    <a:cubicBezTo>
                      <a:pt x="14933" y="17206"/>
                      <a:pt x="15350" y="16489"/>
                      <a:pt x="15547" y="15866"/>
                    </a:cubicBezTo>
                    <a:cubicBezTo>
                      <a:pt x="15583" y="15756"/>
                      <a:pt x="15656" y="15675"/>
                      <a:pt x="15743" y="15660"/>
                    </a:cubicBezTo>
                    <a:cubicBezTo>
                      <a:pt x="18999" y="14965"/>
                      <a:pt x="20686" y="12086"/>
                      <a:pt x="20629" y="11208"/>
                    </a:cubicBezTo>
                    <a:cubicBezTo>
                      <a:pt x="20572" y="10351"/>
                      <a:pt x="18637" y="5989"/>
                      <a:pt x="15340" y="5220"/>
                    </a:cubicBezTo>
                    <a:cubicBezTo>
                      <a:pt x="15268" y="5205"/>
                      <a:pt x="15211" y="5133"/>
                      <a:pt x="15190" y="5030"/>
                    </a:cubicBezTo>
                    <a:cubicBezTo>
                      <a:pt x="14870" y="3346"/>
                      <a:pt x="14039" y="1097"/>
                      <a:pt x="11862" y="42"/>
                    </a:cubicBezTo>
                    <a:cubicBezTo>
                      <a:pt x="11819" y="21"/>
                      <a:pt x="11777" y="9"/>
                      <a:pt x="11734" y="3"/>
                    </a:cubicBezTo>
                    <a:close/>
                  </a:path>
                </a:pathLst>
              </a:custGeom>
              <a:solidFill>
                <a:srgbClr val="FBE64D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30" name="圆形">
                <a:extLst>
                  <a:ext uri="{FF2B5EF4-FFF2-40B4-BE49-F238E27FC236}">
                    <a16:creationId xmlns:a16="http://schemas.microsoft.com/office/drawing/2014/main" id="{05B554F3-C218-4DC1-A7C4-8C42FA06F98D}"/>
                  </a:ext>
                </a:extLst>
              </p:cNvPr>
              <p:cNvSpPr/>
              <p:nvPr/>
            </p:nvSpPr>
            <p:spPr>
              <a:xfrm>
                <a:off x="889356" y="360453"/>
                <a:ext cx="63501" cy="635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327" name="圆形">
              <a:extLst>
                <a:ext uri="{FF2B5EF4-FFF2-40B4-BE49-F238E27FC236}">
                  <a16:creationId xmlns:a16="http://schemas.microsoft.com/office/drawing/2014/main" id="{C609A5C5-975F-4E9A-A52A-71AE787FC9F6}"/>
                </a:ext>
              </a:extLst>
            </p:cNvPr>
            <p:cNvSpPr/>
            <p:nvPr/>
          </p:nvSpPr>
          <p:spPr>
            <a:xfrm>
              <a:off x="1156194" y="275052"/>
              <a:ext cx="98902" cy="9890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8" name="圆形">
              <a:extLst>
                <a:ext uri="{FF2B5EF4-FFF2-40B4-BE49-F238E27FC236}">
                  <a16:creationId xmlns:a16="http://schemas.microsoft.com/office/drawing/2014/main" id="{42C593EE-F8C3-40A8-8789-805E1D6DB51A}"/>
                </a:ext>
              </a:extLst>
            </p:cNvPr>
            <p:cNvSpPr/>
            <p:nvPr/>
          </p:nvSpPr>
          <p:spPr>
            <a:xfrm>
              <a:off x="968381" y="0"/>
              <a:ext cx="152792" cy="15279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3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23E320-CDEB-4937-B708-88D9E54E0A27}"/>
              </a:ext>
            </a:extLst>
          </p:cNvPr>
          <p:cNvGrpSpPr/>
          <p:nvPr/>
        </p:nvGrpSpPr>
        <p:grpSpPr>
          <a:xfrm>
            <a:off x="11279060" y="2014426"/>
            <a:ext cx="694425" cy="1233794"/>
            <a:chOff x="0" y="0"/>
            <a:chExt cx="1388848" cy="2467587"/>
          </a:xfrm>
        </p:grpSpPr>
        <p:sp>
          <p:nvSpPr>
            <p:cNvPr id="332" name="伞">
              <a:extLst>
                <a:ext uri="{FF2B5EF4-FFF2-40B4-BE49-F238E27FC236}">
                  <a16:creationId xmlns:a16="http://schemas.microsoft.com/office/drawing/2014/main" id="{D65CD87B-2F74-4C16-8E37-89974F2D0CB9}"/>
                </a:ext>
              </a:extLst>
            </p:cNvPr>
            <p:cNvSpPr/>
            <p:nvPr/>
          </p:nvSpPr>
          <p:spPr>
            <a:xfrm>
              <a:off x="10800" y="1312717"/>
              <a:ext cx="1367248" cy="1154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596" extrusionOk="0">
                  <a:moveTo>
                    <a:pt x="10609" y="0"/>
                  </a:moveTo>
                  <a:cubicBezTo>
                    <a:pt x="10434" y="-2"/>
                    <a:pt x="10261" y="1"/>
                    <a:pt x="10091" y="8"/>
                  </a:cubicBezTo>
                  <a:cubicBezTo>
                    <a:pt x="5074" y="233"/>
                    <a:pt x="2259" y="4715"/>
                    <a:pt x="2259" y="4715"/>
                  </a:cubicBezTo>
                  <a:cubicBezTo>
                    <a:pt x="-125" y="8626"/>
                    <a:pt x="1" y="11402"/>
                    <a:pt x="1" y="11402"/>
                  </a:cubicBezTo>
                  <a:cubicBezTo>
                    <a:pt x="1" y="11402"/>
                    <a:pt x="1146" y="10124"/>
                    <a:pt x="3644" y="10160"/>
                  </a:cubicBezTo>
                  <a:cubicBezTo>
                    <a:pt x="3644" y="10160"/>
                    <a:pt x="5446" y="10310"/>
                    <a:pt x="7076" y="11690"/>
                  </a:cubicBezTo>
                  <a:cubicBezTo>
                    <a:pt x="7076" y="11690"/>
                    <a:pt x="8248" y="10319"/>
                    <a:pt x="10161" y="10130"/>
                  </a:cubicBezTo>
                  <a:lnTo>
                    <a:pt x="10073" y="19052"/>
                  </a:lnTo>
                  <a:cubicBezTo>
                    <a:pt x="10068" y="19546"/>
                    <a:pt x="9966" y="19907"/>
                    <a:pt x="9773" y="20125"/>
                  </a:cubicBezTo>
                  <a:cubicBezTo>
                    <a:pt x="9539" y="20389"/>
                    <a:pt x="9210" y="20393"/>
                    <a:pt x="9161" y="20393"/>
                  </a:cubicBezTo>
                  <a:cubicBezTo>
                    <a:pt x="9156" y="20393"/>
                    <a:pt x="9156" y="20393"/>
                    <a:pt x="9156" y="20393"/>
                  </a:cubicBezTo>
                  <a:lnTo>
                    <a:pt x="9124" y="20391"/>
                  </a:lnTo>
                  <a:cubicBezTo>
                    <a:pt x="8774" y="20386"/>
                    <a:pt x="8516" y="20276"/>
                    <a:pt x="8361" y="20065"/>
                  </a:cubicBezTo>
                  <a:cubicBezTo>
                    <a:pt x="8093" y="19702"/>
                    <a:pt x="8141" y="19108"/>
                    <a:pt x="8143" y="19088"/>
                  </a:cubicBezTo>
                  <a:cubicBezTo>
                    <a:pt x="8176" y="18760"/>
                    <a:pt x="7982" y="18463"/>
                    <a:pt x="7708" y="18421"/>
                  </a:cubicBezTo>
                  <a:cubicBezTo>
                    <a:pt x="7434" y="18380"/>
                    <a:pt x="7184" y="18613"/>
                    <a:pt x="7149" y="18942"/>
                  </a:cubicBezTo>
                  <a:cubicBezTo>
                    <a:pt x="7137" y="19057"/>
                    <a:pt x="7047" y="20084"/>
                    <a:pt x="7602" y="20850"/>
                  </a:cubicBezTo>
                  <a:cubicBezTo>
                    <a:pt x="7951" y="21331"/>
                    <a:pt x="8455" y="21581"/>
                    <a:pt x="9099" y="21593"/>
                  </a:cubicBezTo>
                  <a:cubicBezTo>
                    <a:pt x="9112" y="21594"/>
                    <a:pt x="9130" y="21595"/>
                    <a:pt x="9151" y="21595"/>
                  </a:cubicBezTo>
                  <a:cubicBezTo>
                    <a:pt x="9362" y="21598"/>
                    <a:pt x="9957" y="21554"/>
                    <a:pt x="10444" y="21018"/>
                  </a:cubicBezTo>
                  <a:cubicBezTo>
                    <a:pt x="10853" y="20568"/>
                    <a:pt x="11064" y="19911"/>
                    <a:pt x="11073" y="19066"/>
                  </a:cubicBezTo>
                  <a:lnTo>
                    <a:pt x="11163" y="10144"/>
                  </a:lnTo>
                  <a:cubicBezTo>
                    <a:pt x="13071" y="10388"/>
                    <a:pt x="14214" y="11792"/>
                    <a:pt x="14214" y="11792"/>
                  </a:cubicBezTo>
                  <a:cubicBezTo>
                    <a:pt x="15871" y="10459"/>
                    <a:pt x="17677" y="10361"/>
                    <a:pt x="17677" y="10361"/>
                  </a:cubicBezTo>
                  <a:cubicBezTo>
                    <a:pt x="20174" y="10397"/>
                    <a:pt x="21294" y="11708"/>
                    <a:pt x="21294" y="11708"/>
                  </a:cubicBezTo>
                  <a:cubicBezTo>
                    <a:pt x="21294" y="11708"/>
                    <a:pt x="21475" y="8935"/>
                    <a:pt x="19169" y="4956"/>
                  </a:cubicBezTo>
                  <a:cubicBezTo>
                    <a:pt x="19169" y="4956"/>
                    <a:pt x="16257" y="81"/>
                    <a:pt x="10916" y="4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333" name="成组">
              <a:extLst>
                <a:ext uri="{FF2B5EF4-FFF2-40B4-BE49-F238E27FC236}">
                  <a16:creationId xmlns:a16="http://schemas.microsoft.com/office/drawing/2014/main" id="{95ABACFC-46F2-4CF1-AB0A-ADDC944CCAC9}"/>
                </a:ext>
              </a:extLst>
            </p:cNvPr>
            <p:cNvGrpSpPr/>
            <p:nvPr/>
          </p:nvGrpSpPr>
          <p:grpSpPr>
            <a:xfrm>
              <a:off x="0" y="0"/>
              <a:ext cx="1388849" cy="1505470"/>
              <a:chOff x="0" y="0"/>
              <a:chExt cx="1388848" cy="1505469"/>
            </a:xfrm>
          </p:grpSpPr>
          <p:sp>
            <p:nvSpPr>
              <p:cNvPr id="334" name="线条">
                <a:extLst>
                  <a:ext uri="{FF2B5EF4-FFF2-40B4-BE49-F238E27FC236}">
                    <a16:creationId xmlns:a16="http://schemas.microsoft.com/office/drawing/2014/main" id="{FC2F4DBC-C498-4C70-97BB-4614A4E5306E}"/>
                  </a:ext>
                </a:extLst>
              </p:cNvPr>
              <p:cNvSpPr/>
              <p:nvPr/>
            </p:nvSpPr>
            <p:spPr>
              <a:xfrm>
                <a:off x="1388848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5" name="线条">
                <a:extLst>
                  <a:ext uri="{FF2B5EF4-FFF2-40B4-BE49-F238E27FC236}">
                    <a16:creationId xmlns:a16="http://schemas.microsoft.com/office/drawing/2014/main" id="{00BB2BE8-947E-490E-8F58-D30864DE2264}"/>
                  </a:ext>
                </a:extLst>
              </p:cNvPr>
              <p:cNvSpPr/>
              <p:nvPr/>
            </p:nvSpPr>
            <p:spPr>
              <a:xfrm>
                <a:off x="1388848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6" name="线条">
                <a:extLst>
                  <a:ext uri="{FF2B5EF4-FFF2-40B4-BE49-F238E27FC236}">
                    <a16:creationId xmlns:a16="http://schemas.microsoft.com/office/drawing/2014/main" id="{08A32504-5AA9-4127-BCF2-72A69351FBCC}"/>
                  </a:ext>
                </a:extLst>
              </p:cNvPr>
              <p:cNvSpPr/>
              <p:nvPr/>
            </p:nvSpPr>
            <p:spPr>
              <a:xfrm>
                <a:off x="1388848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7" name="线条">
                <a:extLst>
                  <a:ext uri="{FF2B5EF4-FFF2-40B4-BE49-F238E27FC236}">
                    <a16:creationId xmlns:a16="http://schemas.microsoft.com/office/drawing/2014/main" id="{A62EF68C-999E-4F25-8A67-5047CCACB43B}"/>
                  </a:ext>
                </a:extLst>
              </p:cNvPr>
              <p:cNvSpPr/>
              <p:nvPr/>
            </p:nvSpPr>
            <p:spPr>
              <a:xfrm>
                <a:off x="1388848" y="1046017"/>
                <a:ext cx="1" cy="459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8" name="线条">
                <a:extLst>
                  <a:ext uri="{FF2B5EF4-FFF2-40B4-BE49-F238E27FC236}">
                    <a16:creationId xmlns:a16="http://schemas.microsoft.com/office/drawing/2014/main" id="{E7C6A1E6-414D-4817-90D6-59053D78A991}"/>
                  </a:ext>
                </a:extLst>
              </p:cNvPr>
              <p:cNvSpPr/>
              <p:nvPr/>
            </p:nvSpPr>
            <p:spPr>
              <a:xfrm>
                <a:off x="121685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9" name="线条">
                <a:extLst>
                  <a:ext uri="{FF2B5EF4-FFF2-40B4-BE49-F238E27FC236}">
                    <a16:creationId xmlns:a16="http://schemas.microsoft.com/office/drawing/2014/main" id="{2EB6F07A-182B-4D96-A99E-75D72B91DF17}"/>
                  </a:ext>
                </a:extLst>
              </p:cNvPr>
              <p:cNvSpPr/>
              <p:nvPr/>
            </p:nvSpPr>
            <p:spPr>
              <a:xfrm>
                <a:off x="121685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" name="线条">
                <a:extLst>
                  <a:ext uri="{FF2B5EF4-FFF2-40B4-BE49-F238E27FC236}">
                    <a16:creationId xmlns:a16="http://schemas.microsoft.com/office/drawing/2014/main" id="{C5D6E66C-F3B9-44F1-87CC-CE95ED5261D4}"/>
                  </a:ext>
                </a:extLst>
              </p:cNvPr>
              <p:cNvSpPr/>
              <p:nvPr/>
            </p:nvSpPr>
            <p:spPr>
              <a:xfrm>
                <a:off x="121685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1" name="线条">
                <a:extLst>
                  <a:ext uri="{FF2B5EF4-FFF2-40B4-BE49-F238E27FC236}">
                    <a16:creationId xmlns:a16="http://schemas.microsoft.com/office/drawing/2014/main" id="{33F34937-3584-4705-A337-BA66C2878D1C}"/>
                  </a:ext>
                </a:extLst>
              </p:cNvPr>
              <p:cNvSpPr/>
              <p:nvPr/>
            </p:nvSpPr>
            <p:spPr>
              <a:xfrm>
                <a:off x="1216852" y="1046017"/>
                <a:ext cx="1" cy="256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2" name="线条">
                <a:extLst>
                  <a:ext uri="{FF2B5EF4-FFF2-40B4-BE49-F238E27FC236}">
                    <a16:creationId xmlns:a16="http://schemas.microsoft.com/office/drawing/2014/main" id="{65F66E6E-7F36-45F0-B8A3-1F433C133E2F}"/>
                  </a:ext>
                </a:extLst>
              </p:cNvPr>
              <p:cNvSpPr/>
              <p:nvPr/>
            </p:nvSpPr>
            <p:spPr>
              <a:xfrm>
                <a:off x="104056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3" name="线条">
                <a:extLst>
                  <a:ext uri="{FF2B5EF4-FFF2-40B4-BE49-F238E27FC236}">
                    <a16:creationId xmlns:a16="http://schemas.microsoft.com/office/drawing/2014/main" id="{7B259015-FBC6-4D05-B73E-E056A5BA0573}"/>
                  </a:ext>
                </a:extLst>
              </p:cNvPr>
              <p:cNvSpPr/>
              <p:nvPr/>
            </p:nvSpPr>
            <p:spPr>
              <a:xfrm>
                <a:off x="104056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4" name="线条">
                <a:extLst>
                  <a:ext uri="{FF2B5EF4-FFF2-40B4-BE49-F238E27FC236}">
                    <a16:creationId xmlns:a16="http://schemas.microsoft.com/office/drawing/2014/main" id="{AB9EF454-C93D-4BD3-A56C-F0C582346FA0}"/>
                  </a:ext>
                </a:extLst>
              </p:cNvPr>
              <p:cNvSpPr/>
              <p:nvPr/>
            </p:nvSpPr>
            <p:spPr>
              <a:xfrm>
                <a:off x="104056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5" name="线条">
                <a:extLst>
                  <a:ext uri="{FF2B5EF4-FFF2-40B4-BE49-F238E27FC236}">
                    <a16:creationId xmlns:a16="http://schemas.microsoft.com/office/drawing/2014/main" id="{8A184BC1-4862-42D7-90D0-6F1C61EA5155}"/>
                  </a:ext>
                </a:extLst>
              </p:cNvPr>
              <p:cNvSpPr/>
              <p:nvPr/>
            </p:nvSpPr>
            <p:spPr>
              <a:xfrm>
                <a:off x="1040562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6" name="线条">
                <a:extLst>
                  <a:ext uri="{FF2B5EF4-FFF2-40B4-BE49-F238E27FC236}">
                    <a16:creationId xmlns:a16="http://schemas.microsoft.com/office/drawing/2014/main" id="{D10DDA66-4725-48B6-BEA2-10ACA5F8B6F7}"/>
                  </a:ext>
                </a:extLst>
              </p:cNvPr>
              <p:cNvSpPr/>
              <p:nvPr/>
            </p:nvSpPr>
            <p:spPr>
              <a:xfrm>
                <a:off x="868567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" name="线条">
                <a:extLst>
                  <a:ext uri="{FF2B5EF4-FFF2-40B4-BE49-F238E27FC236}">
                    <a16:creationId xmlns:a16="http://schemas.microsoft.com/office/drawing/2014/main" id="{4383E405-400E-4DF4-93FC-735A8CD3B1E0}"/>
                  </a:ext>
                </a:extLst>
              </p:cNvPr>
              <p:cNvSpPr/>
              <p:nvPr/>
            </p:nvSpPr>
            <p:spPr>
              <a:xfrm>
                <a:off x="868567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8" name="线条">
                <a:extLst>
                  <a:ext uri="{FF2B5EF4-FFF2-40B4-BE49-F238E27FC236}">
                    <a16:creationId xmlns:a16="http://schemas.microsoft.com/office/drawing/2014/main" id="{B0BBC410-14FA-484F-9B4C-E46AB6C1035A}"/>
                  </a:ext>
                </a:extLst>
              </p:cNvPr>
              <p:cNvSpPr/>
              <p:nvPr/>
            </p:nvSpPr>
            <p:spPr>
              <a:xfrm>
                <a:off x="868567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9" name="线条">
                <a:extLst>
                  <a:ext uri="{FF2B5EF4-FFF2-40B4-BE49-F238E27FC236}">
                    <a16:creationId xmlns:a16="http://schemas.microsoft.com/office/drawing/2014/main" id="{35C6BAF0-2868-4C60-B92A-647B5CAA9A85}"/>
                  </a:ext>
                </a:extLst>
              </p:cNvPr>
              <p:cNvSpPr/>
              <p:nvPr/>
            </p:nvSpPr>
            <p:spPr>
              <a:xfrm>
                <a:off x="868567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0" name="线条">
                <a:extLst>
                  <a:ext uri="{FF2B5EF4-FFF2-40B4-BE49-F238E27FC236}">
                    <a16:creationId xmlns:a16="http://schemas.microsoft.com/office/drawing/2014/main" id="{AB3D587F-23B6-4143-8708-C389CBF28973}"/>
                  </a:ext>
                </a:extLst>
              </p:cNvPr>
              <p:cNvSpPr/>
              <p:nvPr/>
            </p:nvSpPr>
            <p:spPr>
              <a:xfrm>
                <a:off x="69657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1" name="线条">
                <a:extLst>
                  <a:ext uri="{FF2B5EF4-FFF2-40B4-BE49-F238E27FC236}">
                    <a16:creationId xmlns:a16="http://schemas.microsoft.com/office/drawing/2014/main" id="{24CB907B-F215-46CB-BADF-4F1AAC3A2B13}"/>
                  </a:ext>
                </a:extLst>
              </p:cNvPr>
              <p:cNvSpPr/>
              <p:nvPr/>
            </p:nvSpPr>
            <p:spPr>
              <a:xfrm>
                <a:off x="69657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2" name="线条">
                <a:extLst>
                  <a:ext uri="{FF2B5EF4-FFF2-40B4-BE49-F238E27FC236}">
                    <a16:creationId xmlns:a16="http://schemas.microsoft.com/office/drawing/2014/main" id="{092A768E-0962-4B42-B320-5E05AC834C58}"/>
                  </a:ext>
                </a:extLst>
              </p:cNvPr>
              <p:cNvSpPr/>
              <p:nvPr/>
            </p:nvSpPr>
            <p:spPr>
              <a:xfrm>
                <a:off x="69657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3" name="线条">
                <a:extLst>
                  <a:ext uri="{FF2B5EF4-FFF2-40B4-BE49-F238E27FC236}">
                    <a16:creationId xmlns:a16="http://schemas.microsoft.com/office/drawing/2014/main" id="{2FA0DAF6-D884-4D80-B7A4-5BC42AD44C1B}"/>
                  </a:ext>
                </a:extLst>
              </p:cNvPr>
              <p:cNvSpPr/>
              <p:nvPr/>
            </p:nvSpPr>
            <p:spPr>
              <a:xfrm>
                <a:off x="696571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4" name="线条">
                <a:extLst>
                  <a:ext uri="{FF2B5EF4-FFF2-40B4-BE49-F238E27FC236}">
                    <a16:creationId xmlns:a16="http://schemas.microsoft.com/office/drawing/2014/main" id="{4500E399-5078-4714-A8DB-D9F2A0B2D463}"/>
                  </a:ext>
                </a:extLst>
              </p:cNvPr>
              <p:cNvSpPr/>
              <p:nvPr/>
            </p:nvSpPr>
            <p:spPr>
              <a:xfrm>
                <a:off x="52028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5" name="线条">
                <a:extLst>
                  <a:ext uri="{FF2B5EF4-FFF2-40B4-BE49-F238E27FC236}">
                    <a16:creationId xmlns:a16="http://schemas.microsoft.com/office/drawing/2014/main" id="{F27F96FA-C804-43B5-96C3-DAA4EDC6E20E}"/>
                  </a:ext>
                </a:extLst>
              </p:cNvPr>
              <p:cNvSpPr/>
              <p:nvPr/>
            </p:nvSpPr>
            <p:spPr>
              <a:xfrm>
                <a:off x="52028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6" name="线条">
                <a:extLst>
                  <a:ext uri="{FF2B5EF4-FFF2-40B4-BE49-F238E27FC236}">
                    <a16:creationId xmlns:a16="http://schemas.microsoft.com/office/drawing/2014/main" id="{9C76A72F-73D2-4E87-97C8-193CA5F86609}"/>
                  </a:ext>
                </a:extLst>
              </p:cNvPr>
              <p:cNvSpPr/>
              <p:nvPr/>
            </p:nvSpPr>
            <p:spPr>
              <a:xfrm>
                <a:off x="52028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7" name="线条">
                <a:extLst>
                  <a:ext uri="{FF2B5EF4-FFF2-40B4-BE49-F238E27FC236}">
                    <a16:creationId xmlns:a16="http://schemas.microsoft.com/office/drawing/2014/main" id="{A268C124-E879-4897-9071-9F8E996E8AF5}"/>
                  </a:ext>
                </a:extLst>
              </p:cNvPr>
              <p:cNvSpPr/>
              <p:nvPr/>
            </p:nvSpPr>
            <p:spPr>
              <a:xfrm>
                <a:off x="520281" y="1046017"/>
                <a:ext cx="1" cy="911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8" name="线条">
                <a:extLst>
                  <a:ext uri="{FF2B5EF4-FFF2-40B4-BE49-F238E27FC236}">
                    <a16:creationId xmlns:a16="http://schemas.microsoft.com/office/drawing/2014/main" id="{C089E1FD-A068-4559-A222-F799B05D7C72}"/>
                  </a:ext>
                </a:extLst>
              </p:cNvPr>
              <p:cNvSpPr/>
              <p:nvPr/>
            </p:nvSpPr>
            <p:spPr>
              <a:xfrm>
                <a:off x="348285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9" name="线条">
                <a:extLst>
                  <a:ext uri="{FF2B5EF4-FFF2-40B4-BE49-F238E27FC236}">
                    <a16:creationId xmlns:a16="http://schemas.microsoft.com/office/drawing/2014/main" id="{5BECCAD3-8A5A-430F-9CC3-E6B8521E31C0}"/>
                  </a:ext>
                </a:extLst>
              </p:cNvPr>
              <p:cNvSpPr/>
              <p:nvPr/>
            </p:nvSpPr>
            <p:spPr>
              <a:xfrm>
                <a:off x="348285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0" name="线条">
                <a:extLst>
                  <a:ext uri="{FF2B5EF4-FFF2-40B4-BE49-F238E27FC236}">
                    <a16:creationId xmlns:a16="http://schemas.microsoft.com/office/drawing/2014/main" id="{3E907979-4E74-416F-A7B1-C0F43311F831}"/>
                  </a:ext>
                </a:extLst>
              </p:cNvPr>
              <p:cNvSpPr/>
              <p:nvPr/>
            </p:nvSpPr>
            <p:spPr>
              <a:xfrm>
                <a:off x="348285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1" name="线条">
                <a:extLst>
                  <a:ext uri="{FF2B5EF4-FFF2-40B4-BE49-F238E27FC236}">
                    <a16:creationId xmlns:a16="http://schemas.microsoft.com/office/drawing/2014/main" id="{35760CF7-992F-40D0-BD14-73D6ECAFAAA6}"/>
                  </a:ext>
                </a:extLst>
              </p:cNvPr>
              <p:cNvSpPr/>
              <p:nvPr/>
            </p:nvSpPr>
            <p:spPr>
              <a:xfrm>
                <a:off x="348285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2" name="线条">
                <a:extLst>
                  <a:ext uri="{FF2B5EF4-FFF2-40B4-BE49-F238E27FC236}">
                    <a16:creationId xmlns:a16="http://schemas.microsoft.com/office/drawing/2014/main" id="{86BCC103-B549-4EC2-A246-0AAC70CC1AB6}"/>
                  </a:ext>
                </a:extLst>
              </p:cNvPr>
              <p:cNvSpPr/>
              <p:nvPr/>
            </p:nvSpPr>
            <p:spPr>
              <a:xfrm>
                <a:off x="176290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3" name="线条">
                <a:extLst>
                  <a:ext uri="{FF2B5EF4-FFF2-40B4-BE49-F238E27FC236}">
                    <a16:creationId xmlns:a16="http://schemas.microsoft.com/office/drawing/2014/main" id="{634A47A1-779E-4920-9A24-271435F1930F}"/>
                  </a:ext>
                </a:extLst>
              </p:cNvPr>
              <p:cNvSpPr/>
              <p:nvPr/>
            </p:nvSpPr>
            <p:spPr>
              <a:xfrm>
                <a:off x="176290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4" name="线条">
                <a:extLst>
                  <a:ext uri="{FF2B5EF4-FFF2-40B4-BE49-F238E27FC236}">
                    <a16:creationId xmlns:a16="http://schemas.microsoft.com/office/drawing/2014/main" id="{D874A7AC-CDAD-4035-9D45-A58EB288BA6B}"/>
                  </a:ext>
                </a:extLst>
              </p:cNvPr>
              <p:cNvSpPr/>
              <p:nvPr/>
            </p:nvSpPr>
            <p:spPr>
              <a:xfrm>
                <a:off x="176290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5" name="线条">
                <a:extLst>
                  <a:ext uri="{FF2B5EF4-FFF2-40B4-BE49-F238E27FC236}">
                    <a16:creationId xmlns:a16="http://schemas.microsoft.com/office/drawing/2014/main" id="{2A8669DD-5F18-4C70-A2DE-C973242D9C82}"/>
                  </a:ext>
                </a:extLst>
              </p:cNvPr>
              <p:cNvSpPr/>
              <p:nvPr/>
            </p:nvSpPr>
            <p:spPr>
              <a:xfrm>
                <a:off x="176290" y="1046017"/>
                <a:ext cx="1" cy="2435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6" name="线条">
                <a:extLst>
                  <a:ext uri="{FF2B5EF4-FFF2-40B4-BE49-F238E27FC236}">
                    <a16:creationId xmlns:a16="http://schemas.microsoft.com/office/drawing/2014/main" id="{29CD8AFC-617D-4190-9B19-6948A7E40C36}"/>
                  </a:ext>
                </a:extLst>
              </p:cNvPr>
              <p:cNvSpPr/>
              <p:nvPr/>
            </p:nvSpPr>
            <p:spPr>
              <a:xfrm>
                <a:off x="0" y="0"/>
                <a:ext cx="0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7" name="线条">
                <a:extLst>
                  <a:ext uri="{FF2B5EF4-FFF2-40B4-BE49-F238E27FC236}">
                    <a16:creationId xmlns:a16="http://schemas.microsoft.com/office/drawing/2014/main" id="{EE748A2A-B9B6-4D4A-A78C-FF78195D6D07}"/>
                  </a:ext>
                </a:extLst>
              </p:cNvPr>
              <p:cNvSpPr/>
              <p:nvPr/>
            </p:nvSpPr>
            <p:spPr>
              <a:xfrm>
                <a:off x="0" y="523008"/>
                <a:ext cx="0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8" name="线条">
                <a:extLst>
                  <a:ext uri="{FF2B5EF4-FFF2-40B4-BE49-F238E27FC236}">
                    <a16:creationId xmlns:a16="http://schemas.microsoft.com/office/drawing/2014/main" id="{0BB9C38A-2DB5-4D44-B033-D38DDFE4F14B}"/>
                  </a:ext>
                </a:extLst>
              </p:cNvPr>
              <p:cNvSpPr/>
              <p:nvPr/>
            </p:nvSpPr>
            <p:spPr>
              <a:xfrm>
                <a:off x="0" y="784513"/>
                <a:ext cx="0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9" name="线条">
                <a:extLst>
                  <a:ext uri="{FF2B5EF4-FFF2-40B4-BE49-F238E27FC236}">
                    <a16:creationId xmlns:a16="http://schemas.microsoft.com/office/drawing/2014/main" id="{6D3DF433-7972-44DA-9E30-A17E2D412C4C}"/>
                  </a:ext>
                </a:extLst>
              </p:cNvPr>
              <p:cNvSpPr/>
              <p:nvPr/>
            </p:nvSpPr>
            <p:spPr>
              <a:xfrm>
                <a:off x="0" y="1046017"/>
                <a:ext cx="0" cy="434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70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A2ED3F-AB65-4728-8BB6-94A2A590249F}"/>
              </a:ext>
            </a:extLst>
          </p:cNvPr>
          <p:cNvSpPr txBox="1"/>
          <p:nvPr/>
        </p:nvSpPr>
        <p:spPr>
          <a:xfrm>
            <a:off x="278297" y="6408118"/>
            <a:ext cx="2803653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lang="en-US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  <a:p>
            <a:pPr defTabSz="1219169" hangingPunct="0"/>
            <a:endParaRPr sz="1600" b="1" kern="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F454682-3BDF-4651-B8D9-B65F23B53845}"/>
              </a:ext>
            </a:extLst>
          </p:cNvPr>
          <p:cNvGrpSpPr/>
          <p:nvPr/>
        </p:nvGrpSpPr>
        <p:grpSpPr>
          <a:xfrm>
            <a:off x="3230066" y="6378764"/>
            <a:ext cx="330447" cy="288657"/>
            <a:chOff x="0" y="0"/>
            <a:chExt cx="660892" cy="577312"/>
          </a:xfrm>
        </p:grpSpPr>
        <p:sp>
          <p:nvSpPr>
            <p:cNvPr id="372" name="椭圆形">
              <a:extLst>
                <a:ext uri="{FF2B5EF4-FFF2-40B4-BE49-F238E27FC236}">
                  <a16:creationId xmlns:a16="http://schemas.microsoft.com/office/drawing/2014/main" id="{C4C530F1-76DA-4B85-B91B-E209DAEEB5AD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3" name="形状">
              <a:extLst>
                <a:ext uri="{FF2B5EF4-FFF2-40B4-BE49-F238E27FC236}">
                  <a16:creationId xmlns:a16="http://schemas.microsoft.com/office/drawing/2014/main" id="{1830B768-231A-4E72-AD2E-F5AF33C4EA3E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4" name="圆形">
              <a:extLst>
                <a:ext uri="{FF2B5EF4-FFF2-40B4-BE49-F238E27FC236}">
                  <a16:creationId xmlns:a16="http://schemas.microsoft.com/office/drawing/2014/main" id="{8C05DCF4-0292-4DED-97CD-394DE40A5BB1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5" name="圆形">
              <a:extLst>
                <a:ext uri="{FF2B5EF4-FFF2-40B4-BE49-F238E27FC236}">
                  <a16:creationId xmlns:a16="http://schemas.microsoft.com/office/drawing/2014/main" id="{91C5C116-3F21-4FAB-81A1-B0AEF127105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6" name="线条">
              <a:extLst>
                <a:ext uri="{FF2B5EF4-FFF2-40B4-BE49-F238E27FC236}">
                  <a16:creationId xmlns:a16="http://schemas.microsoft.com/office/drawing/2014/main" id="{038FC089-7805-4650-B0AA-5F9E74FD52E2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7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5DCAFB5-F6CF-440E-8EE6-1C3BBA534E54}"/>
              </a:ext>
            </a:extLst>
          </p:cNvPr>
          <p:cNvSpPr txBox="1"/>
          <p:nvPr/>
        </p:nvSpPr>
        <p:spPr>
          <a:xfrm>
            <a:off x="3863561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7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A612E7A-3B90-45B8-AA9D-023FAB4AFD03}"/>
              </a:ext>
            </a:extLst>
          </p:cNvPr>
          <p:cNvGrpSpPr/>
          <p:nvPr/>
        </p:nvGrpSpPr>
        <p:grpSpPr>
          <a:xfrm>
            <a:off x="6797098" y="6378764"/>
            <a:ext cx="330447" cy="288657"/>
            <a:chOff x="0" y="0"/>
            <a:chExt cx="660892" cy="577312"/>
          </a:xfrm>
        </p:grpSpPr>
        <p:sp>
          <p:nvSpPr>
            <p:cNvPr id="379" name="椭圆形">
              <a:extLst>
                <a:ext uri="{FF2B5EF4-FFF2-40B4-BE49-F238E27FC236}">
                  <a16:creationId xmlns:a16="http://schemas.microsoft.com/office/drawing/2014/main" id="{FCD1B7DC-B475-4245-AAFD-66ED0F58727E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0" name="形状">
              <a:extLst>
                <a:ext uri="{FF2B5EF4-FFF2-40B4-BE49-F238E27FC236}">
                  <a16:creationId xmlns:a16="http://schemas.microsoft.com/office/drawing/2014/main" id="{D603420A-E34B-4176-8BB1-7B34371EB348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1" name="圆形">
              <a:extLst>
                <a:ext uri="{FF2B5EF4-FFF2-40B4-BE49-F238E27FC236}">
                  <a16:creationId xmlns:a16="http://schemas.microsoft.com/office/drawing/2014/main" id="{4A12EB18-40D7-4EB5-AB0F-E005B7D7B982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2" name="圆形">
              <a:extLst>
                <a:ext uri="{FF2B5EF4-FFF2-40B4-BE49-F238E27FC236}">
                  <a16:creationId xmlns:a16="http://schemas.microsoft.com/office/drawing/2014/main" id="{2421BA52-08DA-4298-B214-945F45602CF7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3" name="线条">
              <a:extLst>
                <a:ext uri="{FF2B5EF4-FFF2-40B4-BE49-F238E27FC236}">
                  <a16:creationId xmlns:a16="http://schemas.microsoft.com/office/drawing/2014/main" id="{934F9267-764F-43BB-8F01-A2C8769F659B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84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5E39DD-9FB7-4297-92F3-69DAD18C8927}"/>
              </a:ext>
            </a:extLst>
          </p:cNvPr>
          <p:cNvSpPr txBox="1"/>
          <p:nvPr/>
        </p:nvSpPr>
        <p:spPr>
          <a:xfrm>
            <a:off x="7430593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8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5129FB0-63DF-4351-AB56-47FD0FCC15FC}"/>
              </a:ext>
            </a:extLst>
          </p:cNvPr>
          <p:cNvGrpSpPr/>
          <p:nvPr/>
        </p:nvGrpSpPr>
        <p:grpSpPr>
          <a:xfrm>
            <a:off x="10364129" y="6378764"/>
            <a:ext cx="330447" cy="288657"/>
            <a:chOff x="0" y="0"/>
            <a:chExt cx="660892" cy="577312"/>
          </a:xfrm>
        </p:grpSpPr>
        <p:sp>
          <p:nvSpPr>
            <p:cNvPr id="386" name="椭圆形">
              <a:extLst>
                <a:ext uri="{FF2B5EF4-FFF2-40B4-BE49-F238E27FC236}">
                  <a16:creationId xmlns:a16="http://schemas.microsoft.com/office/drawing/2014/main" id="{41EB6D5F-D675-4AED-8DD4-55AF97A77A96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7" name="形状">
              <a:extLst>
                <a:ext uri="{FF2B5EF4-FFF2-40B4-BE49-F238E27FC236}">
                  <a16:creationId xmlns:a16="http://schemas.microsoft.com/office/drawing/2014/main" id="{A595E806-3AFF-4296-B757-7111AE99D785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8" name="圆形">
              <a:extLst>
                <a:ext uri="{FF2B5EF4-FFF2-40B4-BE49-F238E27FC236}">
                  <a16:creationId xmlns:a16="http://schemas.microsoft.com/office/drawing/2014/main" id="{42B8E007-EAD7-4AE3-B539-B64036266370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9" name="圆形">
              <a:extLst>
                <a:ext uri="{FF2B5EF4-FFF2-40B4-BE49-F238E27FC236}">
                  <a16:creationId xmlns:a16="http://schemas.microsoft.com/office/drawing/2014/main" id="{7299E45D-C93B-4925-A39A-D513A5B4A60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0" name="线条">
              <a:extLst>
                <a:ext uri="{FF2B5EF4-FFF2-40B4-BE49-F238E27FC236}">
                  <a16:creationId xmlns:a16="http://schemas.microsoft.com/office/drawing/2014/main" id="{365EC615-BE64-4E7F-8AF1-CA87BEA181DC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91" name="台灯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4BFEED-98F7-465B-A35E-C43E39ADFB8B}"/>
              </a:ext>
            </a:extLst>
          </p:cNvPr>
          <p:cNvSpPr/>
          <p:nvPr/>
        </p:nvSpPr>
        <p:spPr>
          <a:xfrm>
            <a:off x="11313074" y="5878614"/>
            <a:ext cx="657589" cy="610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16002" y="0"/>
                </a:moveTo>
                <a:lnTo>
                  <a:pt x="15692" y="171"/>
                </a:lnTo>
                <a:lnTo>
                  <a:pt x="15886" y="578"/>
                </a:lnTo>
                <a:lnTo>
                  <a:pt x="15308" y="898"/>
                </a:lnTo>
                <a:lnTo>
                  <a:pt x="16044" y="3041"/>
                </a:lnTo>
                <a:lnTo>
                  <a:pt x="15405" y="3377"/>
                </a:lnTo>
                <a:lnTo>
                  <a:pt x="14353" y="2744"/>
                </a:lnTo>
                <a:cubicBezTo>
                  <a:pt x="14137" y="2614"/>
                  <a:pt x="13873" y="2784"/>
                  <a:pt x="13877" y="3051"/>
                </a:cubicBezTo>
                <a:lnTo>
                  <a:pt x="13877" y="3091"/>
                </a:lnTo>
                <a:lnTo>
                  <a:pt x="2084" y="5347"/>
                </a:lnTo>
                <a:cubicBezTo>
                  <a:pt x="1994" y="5133"/>
                  <a:pt x="1750" y="5044"/>
                  <a:pt x="1557" y="5163"/>
                </a:cubicBezTo>
                <a:lnTo>
                  <a:pt x="189" y="6011"/>
                </a:lnTo>
                <a:cubicBezTo>
                  <a:pt x="-16" y="6138"/>
                  <a:pt x="-63" y="6434"/>
                  <a:pt x="92" y="6626"/>
                </a:cubicBezTo>
                <a:lnTo>
                  <a:pt x="779" y="7478"/>
                </a:lnTo>
                <a:cubicBezTo>
                  <a:pt x="871" y="7592"/>
                  <a:pt x="1012" y="7637"/>
                  <a:pt x="1144" y="7604"/>
                </a:cubicBezTo>
                <a:lnTo>
                  <a:pt x="7842" y="17569"/>
                </a:lnTo>
                <a:cubicBezTo>
                  <a:pt x="7796" y="17616"/>
                  <a:pt x="7773" y="17684"/>
                  <a:pt x="7782" y="17753"/>
                </a:cubicBezTo>
                <a:cubicBezTo>
                  <a:pt x="7805" y="17919"/>
                  <a:pt x="7846" y="18228"/>
                  <a:pt x="7866" y="18410"/>
                </a:cubicBezTo>
                <a:cubicBezTo>
                  <a:pt x="7867" y="18424"/>
                  <a:pt x="7870" y="18437"/>
                  <a:pt x="7874" y="18450"/>
                </a:cubicBezTo>
                <a:lnTo>
                  <a:pt x="7811" y="18450"/>
                </a:lnTo>
                <a:lnTo>
                  <a:pt x="6110" y="18999"/>
                </a:lnTo>
                <a:lnTo>
                  <a:pt x="4674" y="20383"/>
                </a:lnTo>
                <a:lnTo>
                  <a:pt x="4674" y="21600"/>
                </a:lnTo>
                <a:lnTo>
                  <a:pt x="11853" y="21600"/>
                </a:lnTo>
                <a:lnTo>
                  <a:pt x="11853" y="20383"/>
                </a:lnTo>
                <a:lnTo>
                  <a:pt x="10417" y="18999"/>
                </a:lnTo>
                <a:lnTo>
                  <a:pt x="8936" y="18522"/>
                </a:lnTo>
                <a:lnTo>
                  <a:pt x="9489" y="18094"/>
                </a:lnTo>
                <a:cubicBezTo>
                  <a:pt x="9571" y="18031"/>
                  <a:pt x="9596" y="17911"/>
                  <a:pt x="9547" y="17817"/>
                </a:cubicBezTo>
                <a:lnTo>
                  <a:pt x="9431" y="17599"/>
                </a:lnTo>
                <a:cubicBezTo>
                  <a:pt x="9405" y="17549"/>
                  <a:pt x="9399" y="17490"/>
                  <a:pt x="9414" y="17435"/>
                </a:cubicBezTo>
                <a:lnTo>
                  <a:pt x="9598" y="16747"/>
                </a:lnTo>
                <a:cubicBezTo>
                  <a:pt x="9619" y="16666"/>
                  <a:pt x="9595" y="16579"/>
                  <a:pt x="9535" y="16525"/>
                </a:cubicBezTo>
                <a:lnTo>
                  <a:pt x="9365" y="16373"/>
                </a:lnTo>
                <a:cubicBezTo>
                  <a:pt x="9291" y="16306"/>
                  <a:pt x="9183" y="16306"/>
                  <a:pt x="9110" y="16374"/>
                </a:cubicBezTo>
                <a:lnTo>
                  <a:pt x="8838" y="16630"/>
                </a:lnTo>
                <a:lnTo>
                  <a:pt x="2301" y="6905"/>
                </a:lnTo>
                <a:cubicBezTo>
                  <a:pt x="2345" y="6870"/>
                  <a:pt x="2380" y="6825"/>
                  <a:pt x="2405" y="6775"/>
                </a:cubicBezTo>
                <a:lnTo>
                  <a:pt x="13948" y="4567"/>
                </a:lnTo>
                <a:cubicBezTo>
                  <a:pt x="14038" y="4712"/>
                  <a:pt x="14225" y="4774"/>
                  <a:pt x="14380" y="4673"/>
                </a:cubicBezTo>
                <a:lnTo>
                  <a:pt x="15437" y="3990"/>
                </a:lnTo>
                <a:cubicBezTo>
                  <a:pt x="15522" y="3936"/>
                  <a:pt x="15571" y="3851"/>
                  <a:pt x="15587" y="3759"/>
                </a:cubicBezTo>
                <a:lnTo>
                  <a:pt x="16161" y="3456"/>
                </a:lnTo>
                <a:lnTo>
                  <a:pt x="15784" y="7603"/>
                </a:lnTo>
                <a:lnTo>
                  <a:pt x="21537" y="4414"/>
                </a:lnTo>
                <a:lnTo>
                  <a:pt x="18153" y="2300"/>
                </a:lnTo>
                <a:lnTo>
                  <a:pt x="16771" y="86"/>
                </a:lnTo>
                <a:lnTo>
                  <a:pt x="16194" y="406"/>
                </a:lnTo>
                <a:lnTo>
                  <a:pt x="16002" y="0"/>
                </a:lnTo>
                <a:close/>
                <a:moveTo>
                  <a:pt x="13884" y="3526"/>
                </a:moveTo>
                <a:lnTo>
                  <a:pt x="13892" y="4143"/>
                </a:lnTo>
                <a:lnTo>
                  <a:pt x="2395" y="6342"/>
                </a:lnTo>
                <a:lnTo>
                  <a:pt x="2213" y="5758"/>
                </a:lnTo>
                <a:lnTo>
                  <a:pt x="13884" y="3526"/>
                </a:lnTo>
                <a:close/>
                <a:moveTo>
                  <a:pt x="1958" y="7124"/>
                </a:moveTo>
                <a:lnTo>
                  <a:pt x="8537" y="16914"/>
                </a:lnTo>
                <a:lnTo>
                  <a:pt x="8143" y="17287"/>
                </a:lnTo>
                <a:lnTo>
                  <a:pt x="1503" y="7406"/>
                </a:lnTo>
                <a:lnTo>
                  <a:pt x="1958" y="7124"/>
                </a:ln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51BF5B9-2DC1-443C-971A-96950EA32324}"/>
              </a:ext>
            </a:extLst>
          </p:cNvPr>
          <p:cNvSpPr/>
          <p:nvPr/>
        </p:nvSpPr>
        <p:spPr>
          <a:xfrm>
            <a:off x="10763503" y="3489336"/>
            <a:ext cx="513928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6C5ED2C-BA88-4EF4-BA86-B8709FA2A568}"/>
              </a:ext>
            </a:extLst>
          </p:cNvPr>
          <p:cNvSpPr/>
          <p:nvPr/>
        </p:nvSpPr>
        <p:spPr>
          <a:xfrm flipH="1">
            <a:off x="704387" y="2989764"/>
            <a:ext cx="360013" cy="22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E32271B-FE0D-46B8-AD40-E0CB0D3BD5D9}"/>
              </a:ext>
            </a:extLst>
          </p:cNvPr>
          <p:cNvSpPr/>
          <p:nvPr/>
        </p:nvSpPr>
        <p:spPr>
          <a:xfrm>
            <a:off x="11804903" y="4917281"/>
            <a:ext cx="977424" cy="614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5" name="棕榈树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55D8345-5EE1-4C99-A9BC-CA023B38ABEB}"/>
              </a:ext>
            </a:extLst>
          </p:cNvPr>
          <p:cNvSpPr/>
          <p:nvPr/>
        </p:nvSpPr>
        <p:spPr>
          <a:xfrm>
            <a:off x="11407782" y="4002027"/>
            <a:ext cx="494241" cy="73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84" y="0"/>
                </a:moveTo>
                <a:cubicBezTo>
                  <a:pt x="6984" y="0"/>
                  <a:pt x="7408" y="293"/>
                  <a:pt x="8033" y="823"/>
                </a:cubicBezTo>
                <a:cubicBezTo>
                  <a:pt x="6733" y="303"/>
                  <a:pt x="4906" y="71"/>
                  <a:pt x="2346" y="404"/>
                </a:cubicBezTo>
                <a:cubicBezTo>
                  <a:pt x="2379" y="414"/>
                  <a:pt x="2413" y="425"/>
                  <a:pt x="2446" y="435"/>
                </a:cubicBezTo>
                <a:cubicBezTo>
                  <a:pt x="3367" y="368"/>
                  <a:pt x="4667" y="443"/>
                  <a:pt x="6091" y="1050"/>
                </a:cubicBezTo>
                <a:cubicBezTo>
                  <a:pt x="5081" y="878"/>
                  <a:pt x="4146" y="782"/>
                  <a:pt x="3362" y="729"/>
                </a:cubicBezTo>
                <a:cubicBezTo>
                  <a:pt x="5630" y="1493"/>
                  <a:pt x="7737" y="2480"/>
                  <a:pt x="9386" y="4022"/>
                </a:cubicBezTo>
                <a:cubicBezTo>
                  <a:pt x="7002" y="2252"/>
                  <a:pt x="2994" y="2876"/>
                  <a:pt x="2994" y="2876"/>
                </a:cubicBezTo>
                <a:cubicBezTo>
                  <a:pt x="2994" y="2876"/>
                  <a:pt x="5165" y="3008"/>
                  <a:pt x="7370" y="3520"/>
                </a:cubicBezTo>
                <a:cubicBezTo>
                  <a:pt x="4779" y="3019"/>
                  <a:pt x="1638" y="2996"/>
                  <a:pt x="0" y="5174"/>
                </a:cubicBezTo>
                <a:cubicBezTo>
                  <a:pt x="173" y="5136"/>
                  <a:pt x="357" y="5099"/>
                  <a:pt x="550" y="5061"/>
                </a:cubicBezTo>
                <a:cubicBezTo>
                  <a:pt x="725" y="4809"/>
                  <a:pt x="1072" y="4512"/>
                  <a:pt x="1770" y="4368"/>
                </a:cubicBezTo>
                <a:cubicBezTo>
                  <a:pt x="1503" y="4613"/>
                  <a:pt x="1280" y="4807"/>
                  <a:pt x="1096" y="4960"/>
                </a:cubicBezTo>
                <a:cubicBezTo>
                  <a:pt x="2271" y="4758"/>
                  <a:pt x="3752" y="4598"/>
                  <a:pt x="5502" y="4664"/>
                </a:cubicBezTo>
                <a:cubicBezTo>
                  <a:pt x="4730" y="4840"/>
                  <a:pt x="4224" y="5089"/>
                  <a:pt x="4224" y="5089"/>
                </a:cubicBezTo>
                <a:cubicBezTo>
                  <a:pt x="4224" y="5089"/>
                  <a:pt x="6557" y="4831"/>
                  <a:pt x="8684" y="5023"/>
                </a:cubicBezTo>
                <a:cubicBezTo>
                  <a:pt x="6742" y="5445"/>
                  <a:pt x="3491" y="6554"/>
                  <a:pt x="3267" y="9264"/>
                </a:cubicBezTo>
                <a:cubicBezTo>
                  <a:pt x="3461" y="8961"/>
                  <a:pt x="3788" y="8631"/>
                  <a:pt x="4329" y="8323"/>
                </a:cubicBezTo>
                <a:cubicBezTo>
                  <a:pt x="3980" y="8942"/>
                  <a:pt x="3705" y="9382"/>
                  <a:pt x="3498" y="9692"/>
                </a:cubicBezTo>
                <a:cubicBezTo>
                  <a:pt x="4319" y="8964"/>
                  <a:pt x="5372" y="8011"/>
                  <a:pt x="6755" y="7147"/>
                </a:cubicBezTo>
                <a:cubicBezTo>
                  <a:pt x="6276" y="7726"/>
                  <a:pt x="6277" y="8238"/>
                  <a:pt x="6277" y="8238"/>
                </a:cubicBezTo>
                <a:cubicBezTo>
                  <a:pt x="6277" y="8238"/>
                  <a:pt x="7903" y="6926"/>
                  <a:pt x="9878" y="5721"/>
                </a:cubicBezTo>
                <a:lnTo>
                  <a:pt x="9955" y="5696"/>
                </a:lnTo>
                <a:lnTo>
                  <a:pt x="9528" y="7094"/>
                </a:lnTo>
                <a:lnTo>
                  <a:pt x="9356" y="7101"/>
                </a:lnTo>
                <a:lnTo>
                  <a:pt x="8893" y="8821"/>
                </a:lnTo>
                <a:lnTo>
                  <a:pt x="8705" y="8738"/>
                </a:lnTo>
                <a:lnTo>
                  <a:pt x="8149" y="11431"/>
                </a:lnTo>
                <a:lnTo>
                  <a:pt x="7941" y="11442"/>
                </a:lnTo>
                <a:lnTo>
                  <a:pt x="7627" y="14159"/>
                </a:lnTo>
                <a:lnTo>
                  <a:pt x="7419" y="14126"/>
                </a:lnTo>
                <a:lnTo>
                  <a:pt x="7694" y="17418"/>
                </a:lnTo>
                <a:lnTo>
                  <a:pt x="7522" y="17467"/>
                </a:lnTo>
                <a:lnTo>
                  <a:pt x="8394" y="21600"/>
                </a:lnTo>
                <a:lnTo>
                  <a:pt x="10050" y="21600"/>
                </a:lnTo>
                <a:lnTo>
                  <a:pt x="9219" y="16988"/>
                </a:lnTo>
                <a:lnTo>
                  <a:pt x="9080" y="17027"/>
                </a:lnTo>
                <a:lnTo>
                  <a:pt x="9116" y="14389"/>
                </a:lnTo>
                <a:lnTo>
                  <a:pt x="9014" y="14372"/>
                </a:lnTo>
                <a:lnTo>
                  <a:pt x="9572" y="11356"/>
                </a:lnTo>
                <a:lnTo>
                  <a:pt x="9428" y="11363"/>
                </a:lnTo>
                <a:lnTo>
                  <a:pt x="10058" y="9345"/>
                </a:lnTo>
                <a:lnTo>
                  <a:pt x="9960" y="9300"/>
                </a:lnTo>
                <a:lnTo>
                  <a:pt x="10855" y="7042"/>
                </a:lnTo>
                <a:lnTo>
                  <a:pt x="10727" y="7047"/>
                </a:lnTo>
                <a:lnTo>
                  <a:pt x="11411" y="5590"/>
                </a:lnTo>
                <a:lnTo>
                  <a:pt x="11576" y="5625"/>
                </a:lnTo>
                <a:cubicBezTo>
                  <a:pt x="12145" y="5789"/>
                  <a:pt x="15386" y="6763"/>
                  <a:pt x="17263" y="8200"/>
                </a:cubicBezTo>
                <a:cubicBezTo>
                  <a:pt x="16976" y="7698"/>
                  <a:pt x="16556" y="7293"/>
                  <a:pt x="16069" y="6966"/>
                </a:cubicBezTo>
                <a:cubicBezTo>
                  <a:pt x="17217" y="7490"/>
                  <a:pt x="18204" y="8127"/>
                  <a:pt x="19190" y="8903"/>
                </a:cubicBezTo>
                <a:cubicBezTo>
                  <a:pt x="19190" y="8903"/>
                  <a:pt x="19243" y="8153"/>
                  <a:pt x="17860" y="6811"/>
                </a:cubicBezTo>
                <a:cubicBezTo>
                  <a:pt x="18409" y="6987"/>
                  <a:pt x="18782" y="7186"/>
                  <a:pt x="19030" y="7389"/>
                </a:cubicBezTo>
                <a:cubicBezTo>
                  <a:pt x="18317" y="5790"/>
                  <a:pt x="15876" y="5194"/>
                  <a:pt x="13878" y="4979"/>
                </a:cubicBezTo>
                <a:cubicBezTo>
                  <a:pt x="17204" y="4788"/>
                  <a:pt x="19688" y="5346"/>
                  <a:pt x="21345" y="5857"/>
                </a:cubicBezTo>
                <a:cubicBezTo>
                  <a:pt x="20837" y="5280"/>
                  <a:pt x="20715" y="5068"/>
                  <a:pt x="20715" y="5068"/>
                </a:cubicBezTo>
                <a:cubicBezTo>
                  <a:pt x="20715" y="5068"/>
                  <a:pt x="21165" y="5214"/>
                  <a:pt x="21600" y="5576"/>
                </a:cubicBezTo>
                <a:cubicBezTo>
                  <a:pt x="20243" y="3489"/>
                  <a:pt x="17402" y="3255"/>
                  <a:pt x="14925" y="3532"/>
                </a:cubicBezTo>
                <a:cubicBezTo>
                  <a:pt x="15909" y="3391"/>
                  <a:pt x="17016" y="3280"/>
                  <a:pt x="17963" y="3304"/>
                </a:cubicBezTo>
                <a:cubicBezTo>
                  <a:pt x="15130" y="2253"/>
                  <a:pt x="12296" y="4013"/>
                  <a:pt x="12296" y="4013"/>
                </a:cubicBezTo>
                <a:cubicBezTo>
                  <a:pt x="13338" y="2620"/>
                  <a:pt x="14831" y="1764"/>
                  <a:pt x="16875" y="900"/>
                </a:cubicBezTo>
                <a:cubicBezTo>
                  <a:pt x="16340" y="898"/>
                  <a:pt x="16147" y="879"/>
                  <a:pt x="16147" y="879"/>
                </a:cubicBezTo>
                <a:cubicBezTo>
                  <a:pt x="16147" y="879"/>
                  <a:pt x="16363" y="777"/>
                  <a:pt x="16743" y="691"/>
                </a:cubicBezTo>
                <a:cubicBezTo>
                  <a:pt x="14578" y="410"/>
                  <a:pt x="13156" y="975"/>
                  <a:pt x="12229" y="1755"/>
                </a:cubicBezTo>
                <a:cubicBezTo>
                  <a:pt x="12556" y="1366"/>
                  <a:pt x="12930" y="988"/>
                  <a:pt x="13335" y="689"/>
                </a:cubicBezTo>
                <a:cubicBezTo>
                  <a:pt x="10956" y="1222"/>
                  <a:pt x="10858" y="3023"/>
                  <a:pt x="10886" y="3574"/>
                </a:cubicBezTo>
                <a:cubicBezTo>
                  <a:pt x="10875" y="3599"/>
                  <a:pt x="10866" y="3625"/>
                  <a:pt x="10855" y="3649"/>
                </a:cubicBezTo>
                <a:cubicBezTo>
                  <a:pt x="10767" y="3402"/>
                  <a:pt x="10653" y="3150"/>
                  <a:pt x="10511" y="2900"/>
                </a:cubicBezTo>
                <a:cubicBezTo>
                  <a:pt x="9515" y="694"/>
                  <a:pt x="6984" y="0"/>
                  <a:pt x="6984" y="0"/>
                </a:cubicBezTo>
                <a:close/>
              </a:path>
            </a:pathLst>
          </a:custGeom>
          <a:solidFill>
            <a:srgbClr val="FBE64D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6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F81938E-F692-465C-ADEC-9302A0D44122}"/>
              </a:ext>
            </a:extLst>
          </p:cNvPr>
          <p:cNvSpPr/>
          <p:nvPr/>
        </p:nvSpPr>
        <p:spPr>
          <a:xfrm>
            <a:off x="11837708" y="3849439"/>
            <a:ext cx="118113" cy="118114"/>
          </a:xfrm>
          <a:prstGeom prst="ellipse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7" name="河流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CF53D5B-71D3-43F7-9F13-87B6A4E65096}"/>
              </a:ext>
            </a:extLst>
          </p:cNvPr>
          <p:cNvSpPr/>
          <p:nvPr/>
        </p:nvSpPr>
        <p:spPr>
          <a:xfrm>
            <a:off x="11348183" y="4753814"/>
            <a:ext cx="452338" cy="45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7" h="21568" extrusionOk="0">
                <a:moveTo>
                  <a:pt x="9496" y="0"/>
                </a:moveTo>
                <a:cubicBezTo>
                  <a:pt x="9451" y="0"/>
                  <a:pt x="9440" y="80"/>
                  <a:pt x="9485" y="86"/>
                </a:cubicBezTo>
                <a:cubicBezTo>
                  <a:pt x="10244" y="237"/>
                  <a:pt x="13119" y="378"/>
                  <a:pt x="13758" y="1230"/>
                </a:cubicBezTo>
                <a:cubicBezTo>
                  <a:pt x="14311" y="1963"/>
                  <a:pt x="11009" y="2372"/>
                  <a:pt x="8344" y="3505"/>
                </a:cubicBezTo>
                <a:cubicBezTo>
                  <a:pt x="5499" y="4718"/>
                  <a:pt x="4439" y="6939"/>
                  <a:pt x="5504" y="8303"/>
                </a:cubicBezTo>
                <a:cubicBezTo>
                  <a:pt x="6570" y="9668"/>
                  <a:pt x="12015" y="11545"/>
                  <a:pt x="11075" y="13416"/>
                </a:cubicBezTo>
                <a:cubicBezTo>
                  <a:pt x="10135" y="15287"/>
                  <a:pt x="6566" y="15729"/>
                  <a:pt x="3434" y="17923"/>
                </a:cubicBezTo>
                <a:cubicBezTo>
                  <a:pt x="302" y="20118"/>
                  <a:pt x="0" y="21568"/>
                  <a:pt x="0" y="21568"/>
                </a:cubicBezTo>
                <a:lnTo>
                  <a:pt x="12371" y="21568"/>
                </a:lnTo>
                <a:cubicBezTo>
                  <a:pt x="13215" y="20851"/>
                  <a:pt x="14849" y="19670"/>
                  <a:pt x="16317" y="18651"/>
                </a:cubicBezTo>
                <a:cubicBezTo>
                  <a:pt x="18523" y="17120"/>
                  <a:pt x="21600" y="14381"/>
                  <a:pt x="19353" y="12014"/>
                </a:cubicBezTo>
                <a:cubicBezTo>
                  <a:pt x="16035" y="8531"/>
                  <a:pt x="10018" y="7796"/>
                  <a:pt x="10566" y="6152"/>
                </a:cubicBezTo>
                <a:cubicBezTo>
                  <a:pt x="11114" y="4507"/>
                  <a:pt x="17457" y="3457"/>
                  <a:pt x="16397" y="1365"/>
                </a:cubicBezTo>
                <a:cubicBezTo>
                  <a:pt x="15683" y="-32"/>
                  <a:pt x="11024" y="0"/>
                  <a:pt x="9496" y="0"/>
                </a:cubicBezTo>
                <a:close/>
                <a:moveTo>
                  <a:pt x="8475" y="987"/>
                </a:moveTo>
                <a:cubicBezTo>
                  <a:pt x="8394" y="987"/>
                  <a:pt x="8329" y="1056"/>
                  <a:pt x="8329" y="1142"/>
                </a:cubicBezTo>
                <a:cubicBezTo>
                  <a:pt x="8329" y="1228"/>
                  <a:pt x="8394" y="1299"/>
                  <a:pt x="8475" y="1299"/>
                </a:cubicBezTo>
                <a:lnTo>
                  <a:pt x="11653" y="1299"/>
                </a:lnTo>
                <a:cubicBezTo>
                  <a:pt x="11733" y="1299"/>
                  <a:pt x="11797" y="1228"/>
                  <a:pt x="11797" y="1142"/>
                </a:cubicBezTo>
                <a:cubicBezTo>
                  <a:pt x="11797" y="1056"/>
                  <a:pt x="11733" y="987"/>
                  <a:pt x="11653" y="987"/>
                </a:cubicBezTo>
                <a:lnTo>
                  <a:pt x="8475" y="987"/>
                </a:lnTo>
                <a:close/>
                <a:moveTo>
                  <a:pt x="7595" y="1708"/>
                </a:moveTo>
                <a:cubicBezTo>
                  <a:pt x="7515" y="1708"/>
                  <a:pt x="7449" y="1779"/>
                  <a:pt x="7449" y="1865"/>
                </a:cubicBezTo>
                <a:cubicBezTo>
                  <a:pt x="7449" y="1951"/>
                  <a:pt x="7515" y="2022"/>
                  <a:pt x="7595" y="2022"/>
                </a:cubicBezTo>
                <a:lnTo>
                  <a:pt x="10773" y="2022"/>
                </a:lnTo>
                <a:cubicBezTo>
                  <a:pt x="10853" y="2022"/>
                  <a:pt x="10917" y="1951"/>
                  <a:pt x="10917" y="1865"/>
                </a:cubicBezTo>
                <a:cubicBezTo>
                  <a:pt x="10917" y="1779"/>
                  <a:pt x="10853" y="1708"/>
                  <a:pt x="10773" y="1708"/>
                </a:cubicBezTo>
                <a:lnTo>
                  <a:pt x="7595" y="1708"/>
                </a:lnTo>
                <a:close/>
                <a:moveTo>
                  <a:pt x="13677" y="5105"/>
                </a:moveTo>
                <a:cubicBezTo>
                  <a:pt x="13572" y="5105"/>
                  <a:pt x="13481" y="5197"/>
                  <a:pt x="13481" y="5316"/>
                </a:cubicBezTo>
                <a:cubicBezTo>
                  <a:pt x="13481" y="5435"/>
                  <a:pt x="13567" y="5527"/>
                  <a:pt x="13677" y="5527"/>
                </a:cubicBezTo>
                <a:lnTo>
                  <a:pt x="17488" y="5527"/>
                </a:lnTo>
                <a:cubicBezTo>
                  <a:pt x="17599" y="5527"/>
                  <a:pt x="17685" y="5435"/>
                  <a:pt x="17685" y="5316"/>
                </a:cubicBezTo>
                <a:cubicBezTo>
                  <a:pt x="17685" y="5197"/>
                  <a:pt x="17599" y="5105"/>
                  <a:pt x="17488" y="5105"/>
                </a:cubicBezTo>
                <a:lnTo>
                  <a:pt x="13677" y="5105"/>
                </a:lnTo>
                <a:close/>
                <a:moveTo>
                  <a:pt x="12507" y="6103"/>
                </a:moveTo>
                <a:cubicBezTo>
                  <a:pt x="12397" y="6103"/>
                  <a:pt x="12311" y="6195"/>
                  <a:pt x="12311" y="6313"/>
                </a:cubicBezTo>
                <a:cubicBezTo>
                  <a:pt x="12311" y="6432"/>
                  <a:pt x="12397" y="6524"/>
                  <a:pt x="12507" y="6524"/>
                </a:cubicBezTo>
                <a:lnTo>
                  <a:pt x="16317" y="6524"/>
                </a:lnTo>
                <a:cubicBezTo>
                  <a:pt x="16422" y="6524"/>
                  <a:pt x="16513" y="6427"/>
                  <a:pt x="16513" y="6313"/>
                </a:cubicBezTo>
                <a:cubicBezTo>
                  <a:pt x="16513" y="6195"/>
                  <a:pt x="16427" y="6103"/>
                  <a:pt x="16317" y="6103"/>
                </a:cubicBezTo>
                <a:lnTo>
                  <a:pt x="12507" y="6103"/>
                </a:lnTo>
                <a:close/>
                <a:moveTo>
                  <a:pt x="13657" y="7095"/>
                </a:moveTo>
                <a:cubicBezTo>
                  <a:pt x="13546" y="7095"/>
                  <a:pt x="13462" y="7187"/>
                  <a:pt x="13462" y="7306"/>
                </a:cubicBezTo>
                <a:cubicBezTo>
                  <a:pt x="13462" y="7425"/>
                  <a:pt x="13546" y="7517"/>
                  <a:pt x="13657" y="7517"/>
                </a:cubicBezTo>
                <a:lnTo>
                  <a:pt x="17468" y="7517"/>
                </a:lnTo>
                <a:cubicBezTo>
                  <a:pt x="17579" y="7517"/>
                  <a:pt x="17664" y="7425"/>
                  <a:pt x="17664" y="7306"/>
                </a:cubicBezTo>
                <a:cubicBezTo>
                  <a:pt x="17664" y="7187"/>
                  <a:pt x="17579" y="7095"/>
                  <a:pt x="17468" y="7095"/>
                </a:cubicBezTo>
                <a:lnTo>
                  <a:pt x="13657" y="7095"/>
                </a:lnTo>
                <a:close/>
                <a:moveTo>
                  <a:pt x="3786" y="11502"/>
                </a:moveTo>
                <a:cubicBezTo>
                  <a:pt x="3650" y="11502"/>
                  <a:pt x="3539" y="11619"/>
                  <a:pt x="3539" y="11765"/>
                </a:cubicBezTo>
                <a:cubicBezTo>
                  <a:pt x="3539" y="11910"/>
                  <a:pt x="3650" y="12029"/>
                  <a:pt x="3786" y="12029"/>
                </a:cubicBezTo>
                <a:lnTo>
                  <a:pt x="7595" y="12029"/>
                </a:lnTo>
                <a:cubicBezTo>
                  <a:pt x="7731" y="12029"/>
                  <a:pt x="7842" y="11910"/>
                  <a:pt x="7842" y="11765"/>
                </a:cubicBezTo>
                <a:cubicBezTo>
                  <a:pt x="7842" y="11619"/>
                  <a:pt x="7731" y="11502"/>
                  <a:pt x="7595" y="11502"/>
                </a:cubicBezTo>
                <a:lnTo>
                  <a:pt x="3786" y="11502"/>
                </a:lnTo>
                <a:close/>
                <a:moveTo>
                  <a:pt x="5193" y="12796"/>
                </a:moveTo>
                <a:cubicBezTo>
                  <a:pt x="5058" y="12796"/>
                  <a:pt x="4947" y="12913"/>
                  <a:pt x="4947" y="13059"/>
                </a:cubicBezTo>
                <a:cubicBezTo>
                  <a:pt x="4947" y="13204"/>
                  <a:pt x="5058" y="13323"/>
                  <a:pt x="5193" y="13323"/>
                </a:cubicBezTo>
                <a:lnTo>
                  <a:pt x="9003" y="13323"/>
                </a:lnTo>
                <a:cubicBezTo>
                  <a:pt x="9138" y="13323"/>
                  <a:pt x="9249" y="13204"/>
                  <a:pt x="9249" y="13059"/>
                </a:cubicBezTo>
                <a:cubicBezTo>
                  <a:pt x="9249" y="12913"/>
                  <a:pt x="9138" y="12796"/>
                  <a:pt x="9003" y="12796"/>
                </a:cubicBezTo>
                <a:lnTo>
                  <a:pt x="5193" y="12796"/>
                </a:lnTo>
                <a:close/>
                <a:moveTo>
                  <a:pt x="3871" y="14090"/>
                </a:moveTo>
                <a:cubicBezTo>
                  <a:pt x="3735" y="14090"/>
                  <a:pt x="3624" y="14207"/>
                  <a:pt x="3624" y="14353"/>
                </a:cubicBezTo>
                <a:cubicBezTo>
                  <a:pt x="3624" y="14498"/>
                  <a:pt x="3735" y="14617"/>
                  <a:pt x="3871" y="14617"/>
                </a:cubicBezTo>
                <a:lnTo>
                  <a:pt x="7682" y="14617"/>
                </a:lnTo>
                <a:cubicBezTo>
                  <a:pt x="7817" y="14617"/>
                  <a:pt x="7927" y="14498"/>
                  <a:pt x="7927" y="14353"/>
                </a:cubicBezTo>
                <a:cubicBezTo>
                  <a:pt x="7927" y="14207"/>
                  <a:pt x="7817" y="14090"/>
                  <a:pt x="7682" y="14090"/>
                </a:cubicBezTo>
                <a:lnTo>
                  <a:pt x="3871" y="14090"/>
                </a:ln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9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E310ED-739F-4DB6-81E3-18A786E58396}"/>
              </a:ext>
            </a:extLst>
          </p:cNvPr>
          <p:cNvGrpSpPr/>
          <p:nvPr/>
        </p:nvGrpSpPr>
        <p:grpSpPr>
          <a:xfrm>
            <a:off x="10687890" y="2049618"/>
            <a:ext cx="271833" cy="155890"/>
            <a:chOff x="331667" y="15546"/>
            <a:chExt cx="543663" cy="311778"/>
          </a:xfrm>
        </p:grpSpPr>
        <p:sp>
          <p:nvSpPr>
            <p:cNvPr id="399" name="形状">
              <a:extLst>
                <a:ext uri="{FF2B5EF4-FFF2-40B4-BE49-F238E27FC236}">
                  <a16:creationId xmlns:a16="http://schemas.microsoft.com/office/drawing/2014/main" id="{598ACC81-0F67-4387-B7B4-F05863A819F7}"/>
                </a:ext>
              </a:extLst>
            </p:cNvPr>
            <p:cNvSpPr/>
            <p:nvPr/>
          </p:nvSpPr>
          <p:spPr>
            <a:xfrm>
              <a:off x="331667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0" name="形状">
              <a:extLst>
                <a:ext uri="{FF2B5EF4-FFF2-40B4-BE49-F238E27FC236}">
                  <a16:creationId xmlns:a16="http://schemas.microsoft.com/office/drawing/2014/main" id="{72F9BF89-6614-4DE6-9A92-50D64B3888D5}"/>
                </a:ext>
              </a:extLst>
            </p:cNvPr>
            <p:cNvSpPr/>
            <p:nvPr/>
          </p:nvSpPr>
          <p:spPr>
            <a:xfrm>
              <a:off x="484439" y="15546"/>
              <a:ext cx="238121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1" name="形状">
              <a:extLst>
                <a:ext uri="{FF2B5EF4-FFF2-40B4-BE49-F238E27FC236}">
                  <a16:creationId xmlns:a16="http://schemas.microsoft.com/office/drawing/2014/main" id="{EA7E9EC8-7608-44B0-9D41-56E4CA3FC14C}"/>
                </a:ext>
              </a:extLst>
            </p:cNvPr>
            <p:cNvSpPr/>
            <p:nvPr/>
          </p:nvSpPr>
          <p:spPr>
            <a:xfrm>
              <a:off x="637210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40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C0ABFC-33EA-449E-8E26-91F037DC743F}"/>
              </a:ext>
            </a:extLst>
          </p:cNvPr>
          <p:cNvGrpSpPr/>
          <p:nvPr/>
        </p:nvGrpSpPr>
        <p:grpSpPr>
          <a:xfrm>
            <a:off x="6077600" y="3516879"/>
            <a:ext cx="659100" cy="671108"/>
            <a:chOff x="6039358" y="1104900"/>
            <a:chExt cx="1318198" cy="1342214"/>
          </a:xfrm>
        </p:grpSpPr>
        <p:sp>
          <p:nvSpPr>
            <p:cNvPr id="403" name="夏日主题风格模板">
              <a:extLst>
                <a:ext uri="{FF2B5EF4-FFF2-40B4-BE49-F238E27FC236}">
                  <a16:creationId xmlns:a16="http://schemas.microsoft.com/office/drawing/2014/main" id="{778E61C7-1A34-4558-9A0C-A4D56CB1AB31}"/>
                </a:ext>
              </a:extLst>
            </p:cNvPr>
            <p:cNvSpPr/>
            <p:nvPr/>
          </p:nvSpPr>
          <p:spPr>
            <a:xfrm>
              <a:off x="6087556" y="11771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FBE64D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BE64D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  <p:sp>
          <p:nvSpPr>
            <p:cNvPr id="404" name="夏日主题风格模板">
              <a:extLst>
                <a:ext uri="{FF2B5EF4-FFF2-40B4-BE49-F238E27FC236}">
                  <a16:creationId xmlns:a16="http://schemas.microsoft.com/office/drawing/2014/main" id="{1F48498F-DE3E-4189-A6DB-EC3488743EBC}"/>
                </a:ext>
              </a:extLst>
            </p:cNvPr>
            <p:cNvSpPr/>
            <p:nvPr/>
          </p:nvSpPr>
          <p:spPr>
            <a:xfrm>
              <a:off x="6039358" y="1104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dist="21188" dir="5400000" rotWithShape="0">
                <a:srgbClr val="FFFFFF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solidFill>
                    <a:srgbClr val="000000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</p:grpSp>
      <p:sp>
        <p:nvSpPr>
          <p:cNvPr id="405" name="HAPPY summer Come and play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BFCA478-0236-4E8E-B4B8-C6C3F8D4FA29}"/>
              </a:ext>
            </a:extLst>
          </p:cNvPr>
          <p:cNvSpPr txBox="1"/>
          <p:nvPr/>
        </p:nvSpPr>
        <p:spPr>
          <a:xfrm>
            <a:off x="4652411" y="2636889"/>
            <a:ext cx="2917465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en-US" sz="2250" kern="0" dirty="0">
                <a:latin typeface="YouSheBiaoTiHei" panose="00000500000000000000" pitchFamily="2" charset="-122"/>
                <a:ea typeface="YouSheBiaoTiHei" panose="00000500000000000000" pitchFamily="2" charset="-122"/>
              </a:rPr>
              <a:t>project report</a:t>
            </a:r>
          </a:p>
        </p:txBody>
      </p:sp>
      <p:grpSp>
        <p:nvGrpSpPr>
          <p:cNvPr id="40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E6CC411-97EF-4F11-AB16-CF4F508256DE}"/>
              </a:ext>
            </a:extLst>
          </p:cNvPr>
          <p:cNvGrpSpPr/>
          <p:nvPr/>
        </p:nvGrpSpPr>
        <p:grpSpPr>
          <a:xfrm>
            <a:off x="4895275" y="4495353"/>
            <a:ext cx="2435334" cy="730118"/>
            <a:chOff x="0" y="0"/>
            <a:chExt cx="4870667" cy="1460235"/>
          </a:xfrm>
        </p:grpSpPr>
        <p:sp>
          <p:nvSpPr>
            <p:cNvPr id="407" name="形状">
              <a:extLst>
                <a:ext uri="{FF2B5EF4-FFF2-40B4-BE49-F238E27FC236}">
                  <a16:creationId xmlns:a16="http://schemas.microsoft.com/office/drawing/2014/main" id="{2C5C7EC9-22B1-4DCC-A5D9-DEDE68598A22}"/>
                </a:ext>
              </a:extLst>
            </p:cNvPr>
            <p:cNvSpPr/>
            <p:nvPr/>
          </p:nvSpPr>
          <p:spPr>
            <a:xfrm>
              <a:off x="12918" y="1424"/>
              <a:ext cx="4451583" cy="133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8640"/>
                  </a:lnTo>
                  <a:lnTo>
                    <a:pt x="21600" y="10286"/>
                  </a:lnTo>
                  <a:lnTo>
                    <a:pt x="19536" y="13371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8" name="线条">
              <a:extLst>
                <a:ext uri="{FF2B5EF4-FFF2-40B4-BE49-F238E27FC236}">
                  <a16:creationId xmlns:a16="http://schemas.microsoft.com/office/drawing/2014/main" id="{7FF97261-5ED5-4054-AF3C-6059AF2A133A}"/>
                </a:ext>
              </a:extLst>
            </p:cNvPr>
            <p:cNvSpPr/>
            <p:nvPr/>
          </p:nvSpPr>
          <p:spPr>
            <a:xfrm>
              <a:off x="4044145" y="0"/>
              <a:ext cx="826523" cy="145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" y="0"/>
                  </a:moveTo>
                  <a:lnTo>
                    <a:pt x="11906" y="1445"/>
                  </a:lnTo>
                  <a:lnTo>
                    <a:pt x="11682" y="9555"/>
                  </a:lnTo>
                  <a:lnTo>
                    <a:pt x="21600" y="10994"/>
                  </a:lnTo>
                  <a:lnTo>
                    <a:pt x="11839" y="13598"/>
                  </a:lnTo>
                  <a:lnTo>
                    <a:pt x="12066" y="21600"/>
                  </a:lnTo>
                  <a:lnTo>
                    <a:pt x="0" y="19749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9" name="线条">
              <a:extLst>
                <a:ext uri="{FF2B5EF4-FFF2-40B4-BE49-F238E27FC236}">
                  <a16:creationId xmlns:a16="http://schemas.microsoft.com/office/drawing/2014/main" id="{4C296330-F283-4CCE-B521-E259DB4C02AC}"/>
                </a:ext>
              </a:extLst>
            </p:cNvPr>
            <p:cNvSpPr/>
            <p:nvPr/>
          </p:nvSpPr>
          <p:spPr>
            <a:xfrm>
              <a:off x="4035628" y="832266"/>
              <a:ext cx="460306" cy="914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" name="线条">
              <a:extLst>
                <a:ext uri="{FF2B5EF4-FFF2-40B4-BE49-F238E27FC236}">
                  <a16:creationId xmlns:a16="http://schemas.microsoft.com/office/drawing/2014/main" id="{F61C4984-8804-46C2-A717-18977F2F7CBA}"/>
                </a:ext>
              </a:extLst>
            </p:cNvPr>
            <p:cNvSpPr/>
            <p:nvPr/>
          </p:nvSpPr>
          <p:spPr>
            <a:xfrm>
              <a:off x="0" y="1331910"/>
              <a:ext cx="4519042" cy="12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487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1" name="北京·202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ACF4345-0019-4BED-8C43-DAEA3E3CB822}"/>
              </a:ext>
            </a:extLst>
          </p:cNvPr>
          <p:cNvSpPr txBox="1"/>
          <p:nvPr/>
        </p:nvSpPr>
        <p:spPr>
          <a:xfrm>
            <a:off x="5134713" y="4723138"/>
            <a:ext cx="1603003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en-US" sz="17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ARGO</a:t>
            </a:r>
            <a:r>
              <a:rPr lang="zh-CN" altLang="en-US" sz="17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数据小组</a:t>
            </a:r>
            <a:endParaRPr sz="17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" name="眼镜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14CA026-3688-410E-A3EB-5912344B5791}"/>
              </a:ext>
            </a:extLst>
          </p:cNvPr>
          <p:cNvSpPr/>
          <p:nvPr/>
        </p:nvSpPr>
        <p:spPr>
          <a:xfrm rot="1450677">
            <a:off x="8877657" y="3062568"/>
            <a:ext cx="513197" cy="151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0483" extrusionOk="0">
                <a:moveTo>
                  <a:pt x="3828" y="34"/>
                </a:moveTo>
                <a:cubicBezTo>
                  <a:pt x="2795" y="120"/>
                  <a:pt x="1590" y="388"/>
                  <a:pt x="183" y="887"/>
                </a:cubicBezTo>
                <a:cubicBezTo>
                  <a:pt x="67" y="928"/>
                  <a:pt x="-16" y="1277"/>
                  <a:pt x="3" y="1647"/>
                </a:cubicBezTo>
                <a:lnTo>
                  <a:pt x="159" y="4726"/>
                </a:lnTo>
                <a:cubicBezTo>
                  <a:pt x="174" y="5021"/>
                  <a:pt x="226" y="5272"/>
                  <a:pt x="303" y="5437"/>
                </a:cubicBezTo>
                <a:cubicBezTo>
                  <a:pt x="459" y="5769"/>
                  <a:pt x="741" y="6637"/>
                  <a:pt x="986" y="8812"/>
                </a:cubicBezTo>
                <a:cubicBezTo>
                  <a:pt x="1371" y="12238"/>
                  <a:pt x="1495" y="20483"/>
                  <a:pt x="5195" y="20483"/>
                </a:cubicBezTo>
                <a:cubicBezTo>
                  <a:pt x="7953" y="20483"/>
                  <a:pt x="8845" y="16694"/>
                  <a:pt x="9261" y="13204"/>
                </a:cubicBezTo>
                <a:cubicBezTo>
                  <a:pt x="9261" y="13205"/>
                  <a:pt x="9806" y="8539"/>
                  <a:pt x="10081" y="7718"/>
                </a:cubicBezTo>
                <a:cubicBezTo>
                  <a:pt x="10393" y="6787"/>
                  <a:pt x="11238" y="6899"/>
                  <a:pt x="11516" y="7718"/>
                </a:cubicBezTo>
                <a:cubicBezTo>
                  <a:pt x="11739" y="8377"/>
                  <a:pt x="12114" y="11522"/>
                  <a:pt x="12253" y="12728"/>
                </a:cubicBezTo>
                <a:cubicBezTo>
                  <a:pt x="12268" y="12866"/>
                  <a:pt x="12284" y="13004"/>
                  <a:pt x="12300" y="13143"/>
                </a:cubicBezTo>
                <a:cubicBezTo>
                  <a:pt x="12304" y="13180"/>
                  <a:pt x="12307" y="13204"/>
                  <a:pt x="12307" y="13204"/>
                </a:cubicBezTo>
                <a:cubicBezTo>
                  <a:pt x="12724" y="16694"/>
                  <a:pt x="13615" y="20483"/>
                  <a:pt x="16373" y="20483"/>
                </a:cubicBezTo>
                <a:cubicBezTo>
                  <a:pt x="20073" y="20483"/>
                  <a:pt x="20197" y="12239"/>
                  <a:pt x="20582" y="8812"/>
                </a:cubicBezTo>
                <a:cubicBezTo>
                  <a:pt x="20826" y="6639"/>
                  <a:pt x="21107" y="5776"/>
                  <a:pt x="21263" y="5443"/>
                </a:cubicBezTo>
                <a:cubicBezTo>
                  <a:pt x="21340" y="5277"/>
                  <a:pt x="21396" y="5022"/>
                  <a:pt x="21411" y="4726"/>
                </a:cubicBezTo>
                <a:lnTo>
                  <a:pt x="21565" y="1647"/>
                </a:lnTo>
                <a:cubicBezTo>
                  <a:pt x="21584" y="1277"/>
                  <a:pt x="21501" y="928"/>
                  <a:pt x="21385" y="887"/>
                </a:cubicBezTo>
                <a:cubicBezTo>
                  <a:pt x="15728" y="-1117"/>
                  <a:pt x="13325" y="564"/>
                  <a:pt x="12368" y="3069"/>
                </a:cubicBezTo>
                <a:cubicBezTo>
                  <a:pt x="12211" y="3480"/>
                  <a:pt x="12007" y="3631"/>
                  <a:pt x="11809" y="3485"/>
                </a:cubicBezTo>
                <a:cubicBezTo>
                  <a:pt x="11477" y="3239"/>
                  <a:pt x="11114" y="3102"/>
                  <a:pt x="10733" y="3102"/>
                </a:cubicBezTo>
                <a:cubicBezTo>
                  <a:pt x="10376" y="3102"/>
                  <a:pt x="10035" y="3219"/>
                  <a:pt x="9719" y="3436"/>
                </a:cubicBezTo>
                <a:cubicBezTo>
                  <a:pt x="9531" y="3565"/>
                  <a:pt x="9337" y="3422"/>
                  <a:pt x="9186" y="3036"/>
                </a:cubicBezTo>
                <a:cubicBezTo>
                  <a:pt x="8461" y="1173"/>
                  <a:pt x="6926" y="-226"/>
                  <a:pt x="3828" y="34"/>
                </a:cubicBezTo>
                <a:close/>
                <a:moveTo>
                  <a:pt x="987" y="1849"/>
                </a:moveTo>
                <a:cubicBezTo>
                  <a:pt x="1091" y="1849"/>
                  <a:pt x="1176" y="2122"/>
                  <a:pt x="1176" y="2457"/>
                </a:cubicBezTo>
                <a:cubicBezTo>
                  <a:pt x="1176" y="2792"/>
                  <a:pt x="1091" y="3064"/>
                  <a:pt x="987" y="3064"/>
                </a:cubicBezTo>
                <a:cubicBezTo>
                  <a:pt x="883" y="3064"/>
                  <a:pt x="799" y="2792"/>
                  <a:pt x="799" y="2457"/>
                </a:cubicBezTo>
                <a:cubicBezTo>
                  <a:pt x="799" y="2122"/>
                  <a:pt x="883" y="1849"/>
                  <a:pt x="987" y="1849"/>
                </a:cubicBezTo>
                <a:close/>
                <a:moveTo>
                  <a:pt x="20580" y="1849"/>
                </a:moveTo>
                <a:cubicBezTo>
                  <a:pt x="20684" y="1849"/>
                  <a:pt x="20769" y="2122"/>
                  <a:pt x="20769" y="2457"/>
                </a:cubicBezTo>
                <a:cubicBezTo>
                  <a:pt x="20769" y="2792"/>
                  <a:pt x="20684" y="3064"/>
                  <a:pt x="20580" y="3064"/>
                </a:cubicBezTo>
                <a:cubicBezTo>
                  <a:pt x="20476" y="3064"/>
                  <a:pt x="20392" y="2792"/>
                  <a:pt x="20392" y="2457"/>
                </a:cubicBezTo>
                <a:cubicBezTo>
                  <a:pt x="20392" y="2122"/>
                  <a:pt x="20476" y="1849"/>
                  <a:pt x="20580" y="1849"/>
                </a:cubicBezTo>
                <a:close/>
                <a:moveTo>
                  <a:pt x="5370" y="2210"/>
                </a:moveTo>
                <a:cubicBezTo>
                  <a:pt x="8656" y="2210"/>
                  <a:pt x="9321" y="6283"/>
                  <a:pt x="8825" y="11470"/>
                </a:cubicBezTo>
                <a:cubicBezTo>
                  <a:pt x="8328" y="16656"/>
                  <a:pt x="7551" y="18689"/>
                  <a:pt x="5249" y="18689"/>
                </a:cubicBezTo>
                <a:cubicBezTo>
                  <a:pt x="4602" y="18689"/>
                  <a:pt x="2359" y="19127"/>
                  <a:pt x="1908" y="11032"/>
                </a:cubicBezTo>
                <a:cubicBezTo>
                  <a:pt x="1456" y="2938"/>
                  <a:pt x="2480" y="2210"/>
                  <a:pt x="5370" y="2210"/>
                </a:cubicBezTo>
                <a:close/>
                <a:moveTo>
                  <a:pt x="16198" y="2210"/>
                </a:moveTo>
                <a:cubicBezTo>
                  <a:pt x="19087" y="2211"/>
                  <a:pt x="20112" y="2938"/>
                  <a:pt x="19660" y="11032"/>
                </a:cubicBezTo>
                <a:cubicBezTo>
                  <a:pt x="19209" y="19127"/>
                  <a:pt x="16966" y="18689"/>
                  <a:pt x="16319" y="18689"/>
                </a:cubicBezTo>
                <a:cubicBezTo>
                  <a:pt x="14017" y="18689"/>
                  <a:pt x="13240" y="16656"/>
                  <a:pt x="12743" y="11470"/>
                </a:cubicBezTo>
                <a:cubicBezTo>
                  <a:pt x="12247" y="6283"/>
                  <a:pt x="12912" y="2210"/>
                  <a:pt x="16198" y="2210"/>
                </a:cubicBezTo>
                <a:close/>
                <a:moveTo>
                  <a:pt x="987" y="4081"/>
                </a:moveTo>
                <a:cubicBezTo>
                  <a:pt x="1091" y="4081"/>
                  <a:pt x="1176" y="4353"/>
                  <a:pt x="1176" y="4688"/>
                </a:cubicBezTo>
                <a:cubicBezTo>
                  <a:pt x="1176" y="5023"/>
                  <a:pt x="1091" y="5295"/>
                  <a:pt x="987" y="5295"/>
                </a:cubicBezTo>
                <a:cubicBezTo>
                  <a:pt x="883" y="5295"/>
                  <a:pt x="799" y="5023"/>
                  <a:pt x="799" y="4688"/>
                </a:cubicBezTo>
                <a:cubicBezTo>
                  <a:pt x="799" y="4353"/>
                  <a:pt x="883" y="4081"/>
                  <a:pt x="987" y="4081"/>
                </a:cubicBezTo>
                <a:close/>
                <a:moveTo>
                  <a:pt x="20580" y="4081"/>
                </a:moveTo>
                <a:cubicBezTo>
                  <a:pt x="20684" y="4081"/>
                  <a:pt x="20769" y="4353"/>
                  <a:pt x="20769" y="4688"/>
                </a:cubicBezTo>
                <a:cubicBezTo>
                  <a:pt x="20769" y="5023"/>
                  <a:pt x="20684" y="5295"/>
                  <a:pt x="20580" y="5295"/>
                </a:cubicBezTo>
                <a:cubicBezTo>
                  <a:pt x="20476" y="5295"/>
                  <a:pt x="20392" y="5023"/>
                  <a:pt x="20392" y="4688"/>
                </a:cubicBezTo>
                <a:cubicBezTo>
                  <a:pt x="20392" y="4353"/>
                  <a:pt x="20476" y="4081"/>
                  <a:pt x="20580" y="4081"/>
                </a:cubicBez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3" name="橡皮鸭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7A20252-A2B1-4161-B408-8D6BDBCC9003}"/>
              </a:ext>
            </a:extLst>
          </p:cNvPr>
          <p:cNvSpPr/>
          <p:nvPr/>
        </p:nvSpPr>
        <p:spPr>
          <a:xfrm>
            <a:off x="10471886" y="5891723"/>
            <a:ext cx="301347" cy="27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0" h="21600" extrusionOk="0">
                <a:moveTo>
                  <a:pt x="14685" y="0"/>
                </a:moveTo>
                <a:cubicBezTo>
                  <a:pt x="11445" y="0"/>
                  <a:pt x="10577" y="3655"/>
                  <a:pt x="10577" y="5094"/>
                </a:cubicBezTo>
                <a:cubicBezTo>
                  <a:pt x="10577" y="7387"/>
                  <a:pt x="11778" y="8546"/>
                  <a:pt x="12449" y="9877"/>
                </a:cubicBezTo>
                <a:cubicBezTo>
                  <a:pt x="12563" y="10098"/>
                  <a:pt x="12403" y="10374"/>
                  <a:pt x="12179" y="10344"/>
                </a:cubicBezTo>
                <a:cubicBezTo>
                  <a:pt x="8030" y="9812"/>
                  <a:pt x="5680" y="11913"/>
                  <a:pt x="4063" y="11943"/>
                </a:cubicBezTo>
                <a:cubicBezTo>
                  <a:pt x="3132" y="11961"/>
                  <a:pt x="1623" y="9096"/>
                  <a:pt x="412" y="10254"/>
                </a:cubicBezTo>
                <a:cubicBezTo>
                  <a:pt x="-431" y="11054"/>
                  <a:pt x="-597" y="21600"/>
                  <a:pt x="6157" y="21600"/>
                </a:cubicBezTo>
                <a:cubicBezTo>
                  <a:pt x="12906" y="21600"/>
                  <a:pt x="15044" y="21600"/>
                  <a:pt x="15044" y="21600"/>
                </a:cubicBezTo>
                <a:cubicBezTo>
                  <a:pt x="15044" y="21600"/>
                  <a:pt x="20759" y="21421"/>
                  <a:pt x="20759" y="15897"/>
                </a:cubicBezTo>
                <a:cubicBezTo>
                  <a:pt x="20759" y="10374"/>
                  <a:pt x="17847" y="10498"/>
                  <a:pt x="17847" y="8748"/>
                </a:cubicBezTo>
                <a:cubicBezTo>
                  <a:pt x="17847" y="6999"/>
                  <a:pt x="20561" y="7136"/>
                  <a:pt x="20759" y="6653"/>
                </a:cubicBezTo>
                <a:cubicBezTo>
                  <a:pt x="20977" y="6121"/>
                  <a:pt x="20078" y="5782"/>
                  <a:pt x="20078" y="5626"/>
                </a:cubicBezTo>
                <a:cubicBezTo>
                  <a:pt x="20078" y="5471"/>
                  <a:pt x="21003" y="4532"/>
                  <a:pt x="20759" y="4090"/>
                </a:cubicBezTo>
                <a:cubicBezTo>
                  <a:pt x="20525" y="3672"/>
                  <a:pt x="20071" y="4587"/>
                  <a:pt x="18719" y="4169"/>
                </a:cubicBezTo>
                <a:cubicBezTo>
                  <a:pt x="18579" y="4127"/>
                  <a:pt x="18476" y="4002"/>
                  <a:pt x="18440" y="3840"/>
                </a:cubicBezTo>
                <a:cubicBezTo>
                  <a:pt x="18185" y="2688"/>
                  <a:pt x="17680" y="0"/>
                  <a:pt x="14685" y="0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4" name="鹦鹉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DBC2154-E64B-4204-BC09-415F018CD113}"/>
              </a:ext>
            </a:extLst>
          </p:cNvPr>
          <p:cNvSpPr/>
          <p:nvPr/>
        </p:nvSpPr>
        <p:spPr>
          <a:xfrm>
            <a:off x="7521104" y="169980"/>
            <a:ext cx="441792" cy="74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0" h="21432" extrusionOk="0">
                <a:moveTo>
                  <a:pt x="18370" y="0"/>
                </a:moveTo>
                <a:cubicBezTo>
                  <a:pt x="14048" y="0"/>
                  <a:pt x="12783" y="2031"/>
                  <a:pt x="12783" y="2031"/>
                </a:cubicBezTo>
                <a:lnTo>
                  <a:pt x="13378" y="1961"/>
                </a:lnTo>
                <a:cubicBezTo>
                  <a:pt x="12845" y="2298"/>
                  <a:pt x="12783" y="2732"/>
                  <a:pt x="12783" y="2732"/>
                </a:cubicBezTo>
                <a:cubicBezTo>
                  <a:pt x="12783" y="2732"/>
                  <a:pt x="13096" y="2636"/>
                  <a:pt x="13324" y="2568"/>
                </a:cubicBezTo>
                <a:cubicBezTo>
                  <a:pt x="13120" y="2773"/>
                  <a:pt x="13058" y="2973"/>
                  <a:pt x="13050" y="3126"/>
                </a:cubicBezTo>
                <a:cubicBezTo>
                  <a:pt x="8310" y="3811"/>
                  <a:pt x="6091" y="8534"/>
                  <a:pt x="5321" y="10669"/>
                </a:cubicBezTo>
                <a:cubicBezTo>
                  <a:pt x="3308" y="11590"/>
                  <a:pt x="1878" y="12878"/>
                  <a:pt x="1256" y="14344"/>
                </a:cubicBezTo>
                <a:cubicBezTo>
                  <a:pt x="3332" y="14028"/>
                  <a:pt x="5219" y="13365"/>
                  <a:pt x="6714" y="12400"/>
                </a:cubicBezTo>
                <a:cubicBezTo>
                  <a:pt x="5857" y="14200"/>
                  <a:pt x="4673" y="15938"/>
                  <a:pt x="3176" y="17582"/>
                </a:cubicBezTo>
                <a:cubicBezTo>
                  <a:pt x="3216" y="17569"/>
                  <a:pt x="3579" y="17635"/>
                  <a:pt x="4382" y="17295"/>
                </a:cubicBezTo>
                <a:cubicBezTo>
                  <a:pt x="3144" y="18733"/>
                  <a:pt x="1680" y="20106"/>
                  <a:pt x="0" y="21391"/>
                </a:cubicBezTo>
                <a:cubicBezTo>
                  <a:pt x="42" y="21389"/>
                  <a:pt x="377" y="21600"/>
                  <a:pt x="1727" y="21083"/>
                </a:cubicBezTo>
                <a:cubicBezTo>
                  <a:pt x="6184" y="19231"/>
                  <a:pt x="9208" y="14287"/>
                  <a:pt x="10395" y="11043"/>
                </a:cubicBezTo>
                <a:cubicBezTo>
                  <a:pt x="11795" y="10599"/>
                  <a:pt x="13028" y="10102"/>
                  <a:pt x="14092" y="9584"/>
                </a:cubicBezTo>
                <a:lnTo>
                  <a:pt x="14381" y="9839"/>
                </a:lnTo>
                <a:lnTo>
                  <a:pt x="14765" y="9746"/>
                </a:lnTo>
                <a:cubicBezTo>
                  <a:pt x="14974" y="10165"/>
                  <a:pt x="15001" y="10443"/>
                  <a:pt x="14877" y="10541"/>
                </a:cubicBezTo>
                <a:cubicBezTo>
                  <a:pt x="14721" y="10666"/>
                  <a:pt x="14541" y="10668"/>
                  <a:pt x="14101" y="10652"/>
                </a:cubicBezTo>
                <a:cubicBezTo>
                  <a:pt x="13639" y="10636"/>
                  <a:pt x="13210" y="10850"/>
                  <a:pt x="13170" y="11142"/>
                </a:cubicBezTo>
                <a:cubicBezTo>
                  <a:pt x="13481" y="10935"/>
                  <a:pt x="13650" y="10935"/>
                  <a:pt x="13650" y="10935"/>
                </a:cubicBezTo>
                <a:cubicBezTo>
                  <a:pt x="13650" y="10935"/>
                  <a:pt x="13779" y="11141"/>
                  <a:pt x="14123" y="11066"/>
                </a:cubicBezTo>
                <a:cubicBezTo>
                  <a:pt x="14641" y="10954"/>
                  <a:pt x="15416" y="10875"/>
                  <a:pt x="15884" y="10904"/>
                </a:cubicBezTo>
                <a:cubicBezTo>
                  <a:pt x="16352" y="10933"/>
                  <a:pt x="16829" y="11045"/>
                  <a:pt x="17297" y="11036"/>
                </a:cubicBezTo>
                <a:cubicBezTo>
                  <a:pt x="17836" y="11026"/>
                  <a:pt x="17855" y="10925"/>
                  <a:pt x="17855" y="10925"/>
                </a:cubicBezTo>
                <a:cubicBezTo>
                  <a:pt x="17855" y="10925"/>
                  <a:pt x="18190" y="10865"/>
                  <a:pt x="18306" y="11098"/>
                </a:cubicBezTo>
                <a:cubicBezTo>
                  <a:pt x="18482" y="10892"/>
                  <a:pt x="18200" y="10584"/>
                  <a:pt x="17591" y="10635"/>
                </a:cubicBezTo>
                <a:cubicBezTo>
                  <a:pt x="16982" y="10686"/>
                  <a:pt x="16147" y="10631"/>
                  <a:pt x="15926" y="10407"/>
                </a:cubicBezTo>
                <a:cubicBezTo>
                  <a:pt x="15831" y="10311"/>
                  <a:pt x="15624" y="9972"/>
                  <a:pt x="15432" y="9587"/>
                </a:cubicBezTo>
                <a:lnTo>
                  <a:pt x="15794" y="9500"/>
                </a:lnTo>
                <a:lnTo>
                  <a:pt x="15794" y="8656"/>
                </a:lnTo>
                <a:cubicBezTo>
                  <a:pt x="19639" y="6297"/>
                  <a:pt x="20295" y="3828"/>
                  <a:pt x="18073" y="3750"/>
                </a:cubicBezTo>
                <a:cubicBezTo>
                  <a:pt x="18554" y="3016"/>
                  <a:pt x="18171" y="2605"/>
                  <a:pt x="18171" y="2605"/>
                </a:cubicBezTo>
                <a:cubicBezTo>
                  <a:pt x="18777" y="2730"/>
                  <a:pt x="19293" y="2723"/>
                  <a:pt x="19834" y="2549"/>
                </a:cubicBezTo>
                <a:cubicBezTo>
                  <a:pt x="19919" y="2522"/>
                  <a:pt x="19897" y="2448"/>
                  <a:pt x="19800" y="2444"/>
                </a:cubicBezTo>
                <a:cubicBezTo>
                  <a:pt x="19331" y="2425"/>
                  <a:pt x="19296" y="2217"/>
                  <a:pt x="19296" y="2217"/>
                </a:cubicBezTo>
                <a:cubicBezTo>
                  <a:pt x="19296" y="2217"/>
                  <a:pt x="19614" y="2154"/>
                  <a:pt x="19548" y="1847"/>
                </a:cubicBezTo>
                <a:cubicBezTo>
                  <a:pt x="19720" y="2220"/>
                  <a:pt x="20237" y="2340"/>
                  <a:pt x="20237" y="2340"/>
                </a:cubicBezTo>
                <a:cubicBezTo>
                  <a:pt x="20237" y="2340"/>
                  <a:pt x="20290" y="2701"/>
                  <a:pt x="19708" y="3049"/>
                </a:cubicBezTo>
                <a:cubicBezTo>
                  <a:pt x="21600" y="2645"/>
                  <a:pt x="21282" y="1410"/>
                  <a:pt x="20593" y="951"/>
                </a:cubicBezTo>
                <a:cubicBezTo>
                  <a:pt x="20792" y="761"/>
                  <a:pt x="20303" y="0"/>
                  <a:pt x="18370" y="0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7DBCE3-36E7-4D01-9F16-C4FC3A0CF970}"/>
              </a:ext>
            </a:extLst>
          </p:cNvPr>
          <p:cNvSpPr/>
          <p:nvPr/>
        </p:nvSpPr>
        <p:spPr>
          <a:xfrm>
            <a:off x="1228109" y="4539197"/>
            <a:ext cx="767330" cy="113718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080C5E56-A638-4B15-BA34-867185665CC1}"/>
              </a:ext>
            </a:extLst>
          </p:cNvPr>
          <p:cNvSpPr txBox="1"/>
          <p:nvPr/>
        </p:nvSpPr>
        <p:spPr>
          <a:xfrm>
            <a:off x="3114990" y="3185161"/>
            <a:ext cx="625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BE64D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ARGO</a:t>
            </a:r>
            <a:r>
              <a:rPr lang="zh-CN" altLang="en-US" sz="6000" dirty="0">
                <a:solidFill>
                  <a:srgbClr val="FBE64D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数据可视化 </a:t>
            </a:r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1EE46FB6-4BAA-437C-9120-BBD4465CAF4F}"/>
              </a:ext>
            </a:extLst>
          </p:cNvPr>
          <p:cNvSpPr txBox="1"/>
          <p:nvPr/>
        </p:nvSpPr>
        <p:spPr>
          <a:xfrm>
            <a:off x="3024080" y="3160350"/>
            <a:ext cx="6750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ARGO</a:t>
            </a:r>
            <a:r>
              <a:rPr lang="zh-CN" altLang="en-US" sz="600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数据可视化 </a:t>
            </a:r>
          </a:p>
        </p:txBody>
      </p:sp>
    </p:spTree>
    <p:extLst>
      <p:ext uri="{BB962C8B-B14F-4D97-AF65-F5344CB8AC3E}">
        <p14:creationId xmlns:p14="http://schemas.microsoft.com/office/powerpoint/2010/main" val="3394124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成组">
            <a:extLst>
              <a:ext uri="{FF2B5EF4-FFF2-40B4-BE49-F238E27FC236}">
                <a16:creationId xmlns:a16="http://schemas.microsoft.com/office/drawing/2014/main" id="{6D56CD2C-0749-498B-BC86-2B90DC9CCCEB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77" name="成组">
              <a:extLst>
                <a:ext uri="{FF2B5EF4-FFF2-40B4-BE49-F238E27FC236}">
                  <a16:creationId xmlns:a16="http://schemas.microsoft.com/office/drawing/2014/main" id="{45832115-C317-41E6-A30D-EC561C015D8E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112" name="线条">
                <a:extLst>
                  <a:ext uri="{FF2B5EF4-FFF2-40B4-BE49-F238E27FC236}">
                    <a16:creationId xmlns:a16="http://schemas.microsoft.com/office/drawing/2014/main" id="{6DE3191A-5164-4D62-ABE6-78257F5B1DFF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" name="线条">
                <a:extLst>
                  <a:ext uri="{FF2B5EF4-FFF2-40B4-BE49-F238E27FC236}">
                    <a16:creationId xmlns:a16="http://schemas.microsoft.com/office/drawing/2014/main" id="{06C38209-6B18-473E-A672-BBB9E657284F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" name="线条">
                <a:extLst>
                  <a:ext uri="{FF2B5EF4-FFF2-40B4-BE49-F238E27FC236}">
                    <a16:creationId xmlns:a16="http://schemas.microsoft.com/office/drawing/2014/main" id="{384DF14F-AD3B-4DF7-B849-BEB536C9C69F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" name="线条">
                <a:extLst>
                  <a:ext uri="{FF2B5EF4-FFF2-40B4-BE49-F238E27FC236}">
                    <a16:creationId xmlns:a16="http://schemas.microsoft.com/office/drawing/2014/main" id="{FE34E488-B90D-44E2-9C19-0446B6D936DA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" name="线条">
                <a:extLst>
                  <a:ext uri="{FF2B5EF4-FFF2-40B4-BE49-F238E27FC236}">
                    <a16:creationId xmlns:a16="http://schemas.microsoft.com/office/drawing/2014/main" id="{D7D27676-4810-4F6F-9C87-803DD1F8560E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" name="线条">
                <a:extLst>
                  <a:ext uri="{FF2B5EF4-FFF2-40B4-BE49-F238E27FC236}">
                    <a16:creationId xmlns:a16="http://schemas.microsoft.com/office/drawing/2014/main" id="{8F83B908-2639-43AB-A383-4418D0E01AFC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8" name="线条">
                <a:extLst>
                  <a:ext uri="{FF2B5EF4-FFF2-40B4-BE49-F238E27FC236}">
                    <a16:creationId xmlns:a16="http://schemas.microsoft.com/office/drawing/2014/main" id="{6A03AFCC-7A66-4E2F-8D58-55E4A09F0CE2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9" name="线条">
                <a:extLst>
                  <a:ext uri="{FF2B5EF4-FFF2-40B4-BE49-F238E27FC236}">
                    <a16:creationId xmlns:a16="http://schemas.microsoft.com/office/drawing/2014/main" id="{1151C234-A85B-4178-BBEE-9349D2FE14F2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0" name="线条">
                <a:extLst>
                  <a:ext uri="{FF2B5EF4-FFF2-40B4-BE49-F238E27FC236}">
                    <a16:creationId xmlns:a16="http://schemas.microsoft.com/office/drawing/2014/main" id="{FB9A0611-7AED-4C05-864D-0A01F4B956A6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1" name="线条">
                <a:extLst>
                  <a:ext uri="{FF2B5EF4-FFF2-40B4-BE49-F238E27FC236}">
                    <a16:creationId xmlns:a16="http://schemas.microsoft.com/office/drawing/2014/main" id="{56232B94-8BE2-4E3C-8931-E111557C1D81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2" name="线条">
                <a:extLst>
                  <a:ext uri="{FF2B5EF4-FFF2-40B4-BE49-F238E27FC236}">
                    <a16:creationId xmlns:a16="http://schemas.microsoft.com/office/drawing/2014/main" id="{4F32CB15-1E82-425B-8848-3453BFFB765A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3" name="线条">
                <a:extLst>
                  <a:ext uri="{FF2B5EF4-FFF2-40B4-BE49-F238E27FC236}">
                    <a16:creationId xmlns:a16="http://schemas.microsoft.com/office/drawing/2014/main" id="{B7471094-F72F-4921-B7EC-EA131C289A74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4" name="线条">
                <a:extLst>
                  <a:ext uri="{FF2B5EF4-FFF2-40B4-BE49-F238E27FC236}">
                    <a16:creationId xmlns:a16="http://schemas.microsoft.com/office/drawing/2014/main" id="{20799FDD-A66B-4645-945F-A19DE5F19692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" name="线条">
                <a:extLst>
                  <a:ext uri="{FF2B5EF4-FFF2-40B4-BE49-F238E27FC236}">
                    <a16:creationId xmlns:a16="http://schemas.microsoft.com/office/drawing/2014/main" id="{48A0F16E-5573-4E5A-8A07-6BF168275934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6" name="线条">
                <a:extLst>
                  <a:ext uri="{FF2B5EF4-FFF2-40B4-BE49-F238E27FC236}">
                    <a16:creationId xmlns:a16="http://schemas.microsoft.com/office/drawing/2014/main" id="{1B2BF72B-883C-4307-93B4-5D12DA562207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7" name="线条">
                <a:extLst>
                  <a:ext uri="{FF2B5EF4-FFF2-40B4-BE49-F238E27FC236}">
                    <a16:creationId xmlns:a16="http://schemas.microsoft.com/office/drawing/2014/main" id="{1DCB7353-AB69-4734-A1A2-85BE5B95C4E7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8" name="线条">
                <a:extLst>
                  <a:ext uri="{FF2B5EF4-FFF2-40B4-BE49-F238E27FC236}">
                    <a16:creationId xmlns:a16="http://schemas.microsoft.com/office/drawing/2014/main" id="{FFA38341-BA83-4D56-8403-2D04615D264F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9" name="线条">
                <a:extLst>
                  <a:ext uri="{FF2B5EF4-FFF2-40B4-BE49-F238E27FC236}">
                    <a16:creationId xmlns:a16="http://schemas.microsoft.com/office/drawing/2014/main" id="{42C60E71-5A07-4F2E-B08E-C8BABB804C0F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78" name="成组">
              <a:extLst>
                <a:ext uri="{FF2B5EF4-FFF2-40B4-BE49-F238E27FC236}">
                  <a16:creationId xmlns:a16="http://schemas.microsoft.com/office/drawing/2014/main" id="{350C0F30-BE32-4DFE-A77C-81FBF8CE0C25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3AB8741E-2270-45C6-AE50-78F4BB924A78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373910FF-9269-4E00-96D6-3B46360468AD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27D32F88-976D-4C13-AD75-457CB59EE11B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15392D07-5EF3-455C-A7E2-C9A00FDB84AF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BE325453-1F4B-4160-ABCF-7A88F570178A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2DF1E2F0-B8AC-4AE8-AA1A-176171FD6BCF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650EA906-AA03-4BFE-9F0C-71894FB6862D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2DD935ED-94DF-426F-8D1D-8B2362A037CD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17FF0AF7-8A7D-4590-A277-8F85FCA10419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44CD8769-3521-426F-A13D-F30975D019EE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F09F244D-E772-408E-81BF-F2E75C25A056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9C927115-BAFB-4B3E-BE51-B9246CFD1AA8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6D726580-766D-4B05-9477-4BEC36885754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C1182D46-FB60-4F77-BAF6-4561BFFB7395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BB0EC4A6-AD06-4999-9C16-357799BCC22D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0B2807A4-80F3-495A-B6AE-0673BC9487E3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F6FDB051-98BE-4399-A5C1-FBEFB51F4988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859341F8-2A94-43A1-8550-F1523124373C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58F1C630-C643-42FA-98C1-3C6F493B7E7B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0C1362BA-A08C-46E9-9883-3858BC714D69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224BCF13-5B07-4FCF-A3D4-141D2997DD42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FD373E35-4560-4B4C-B8B5-17303F308DCC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8FA44353-3F4B-470B-A4B9-68EDA96FDAF9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45BD4D0F-5E8A-466C-8AA3-07D6584CEFF8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17E5CCC0-5F9F-46A2-B857-DE2CB9F06521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C5F6773C-2935-4BDB-B3C5-258BAABC9BBE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593DED2A-53ED-456F-BD81-AE504E7FEF91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BD272975-4F1C-4591-AB0A-411D928E2592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E7B40BE2-349A-4461-8BCD-A75B73BA3BDD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0B29A3A2-227D-4721-98DE-4EBA8981A589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C30F3AFD-E9E7-4EEF-8AF8-A7662F657DB7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2D717C30-30DB-45E5-B3C3-16468CE59DCA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64120706-4115-4844-BEB9-C3F2E9A71B1B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" name="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0774E6-EF35-4CD2-B284-59E81F7B2013}"/>
              </a:ext>
            </a:extLst>
          </p:cNvPr>
          <p:cNvSpPr txBox="1"/>
          <p:nvPr/>
        </p:nvSpPr>
        <p:spPr>
          <a:xfrm rot="5400000">
            <a:off x="86755" y="3128664"/>
            <a:ext cx="3525004" cy="93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11500">
                <a:solidFill>
                  <a:srgbClr val="797979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750" b="0" i="0" u="none" strike="noStrike" kern="0" cap="none" spc="0" normalizeH="0" baseline="0" noProof="0" dirty="0">
                <a:ln>
                  <a:noFill/>
                </a:ln>
                <a:solidFill>
                  <a:srgbClr val="797979">
                    <a:alpha val="7000"/>
                  </a:srgbClr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SUMMER</a:t>
            </a:r>
          </a:p>
        </p:txBody>
      </p:sp>
      <p:grpSp>
        <p:nvGrpSpPr>
          <p:cNvPr id="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F2DF835-2F35-4E57-B396-3997AE4149E4}"/>
              </a:ext>
            </a:extLst>
          </p:cNvPr>
          <p:cNvGrpSpPr/>
          <p:nvPr/>
        </p:nvGrpSpPr>
        <p:grpSpPr>
          <a:xfrm>
            <a:off x="642764" y="336550"/>
            <a:ext cx="2552333" cy="1024452"/>
            <a:chOff x="-12700" y="-12700"/>
            <a:chExt cx="5104663" cy="2048902"/>
          </a:xfrm>
        </p:grpSpPr>
        <p:grpSp>
          <p:nvGrpSpPr>
            <p:cNvPr id="4" name="成组">
              <a:extLst>
                <a:ext uri="{FF2B5EF4-FFF2-40B4-BE49-F238E27FC236}">
                  <a16:creationId xmlns:a16="http://schemas.microsoft.com/office/drawing/2014/main" id="{F3785201-D439-4D0E-A271-3E808510726D}"/>
                </a:ext>
              </a:extLst>
            </p:cNvPr>
            <p:cNvGrpSpPr/>
            <p:nvPr/>
          </p:nvGrpSpPr>
          <p:grpSpPr>
            <a:xfrm>
              <a:off x="13449" y="-12700"/>
              <a:ext cx="5078515" cy="1243739"/>
              <a:chOff x="0" y="-12700"/>
              <a:chExt cx="5078514" cy="1243738"/>
            </a:xfrm>
          </p:grpSpPr>
          <p:sp>
            <p:nvSpPr>
              <p:cNvPr id="12" name="矩形">
                <a:extLst>
                  <a:ext uri="{FF2B5EF4-FFF2-40B4-BE49-F238E27FC236}">
                    <a16:creationId xmlns:a16="http://schemas.microsoft.com/office/drawing/2014/main" id="{E4656BC5-17C0-4DDA-B85C-708A9D986C05}"/>
                  </a:ext>
                </a:extLst>
              </p:cNvPr>
              <p:cNvSpPr/>
              <p:nvPr/>
            </p:nvSpPr>
            <p:spPr>
              <a:xfrm>
                <a:off x="212934" y="227131"/>
                <a:ext cx="4852881" cy="991224"/>
              </a:xfrm>
              <a:prstGeom prst="rect">
                <a:avLst/>
              </a:prstGeom>
              <a:solidFill>
                <a:srgbClr val="F0C64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" name="矩形">
                <a:extLst>
                  <a:ext uri="{FF2B5EF4-FFF2-40B4-BE49-F238E27FC236}">
                    <a16:creationId xmlns:a16="http://schemas.microsoft.com/office/drawing/2014/main" id="{1EA479A3-2FEA-4931-BCB9-2EEAFB7A2314}"/>
                  </a:ext>
                </a:extLst>
              </p:cNvPr>
              <p:cNvSpPr/>
              <p:nvPr/>
            </p:nvSpPr>
            <p:spPr>
              <a:xfrm>
                <a:off x="0" y="6012"/>
                <a:ext cx="4852880" cy="991224"/>
              </a:xfrm>
              <a:prstGeom prst="rect">
                <a:avLst/>
              </a:prstGeom>
              <a:solidFill>
                <a:srgbClr val="71E6A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14" name="形状">
                <a:extLst>
                  <a:ext uri="{FF2B5EF4-FFF2-40B4-BE49-F238E27FC236}">
                    <a16:creationId xmlns:a16="http://schemas.microsoft.com/office/drawing/2014/main" id="{EBBF6ED8-4339-4CF7-A8C2-D69AC56B7A71}"/>
                  </a:ext>
                </a:extLst>
              </p:cNvPr>
              <p:cNvGrpSpPr/>
              <p:nvPr/>
            </p:nvGrpSpPr>
            <p:grpSpPr>
              <a:xfrm>
                <a:off x="4846928" y="-12700"/>
                <a:ext cx="231587" cy="1243739"/>
                <a:chOff x="0" y="0"/>
                <a:chExt cx="231586" cy="1243738"/>
              </a:xfrm>
            </p:grpSpPr>
            <p:sp>
              <p:nvSpPr>
                <p:cNvPr id="15" name="形状">
                  <a:extLst>
                    <a:ext uri="{FF2B5EF4-FFF2-40B4-BE49-F238E27FC236}">
                      <a16:creationId xmlns:a16="http://schemas.microsoft.com/office/drawing/2014/main" id="{5BBFEB6E-6132-4267-8280-AB5EA418404E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206187" cy="12183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4027"/>
                      </a:lnTo>
                      <a:lnTo>
                        <a:pt x="21600" y="21600"/>
                      </a:lnTo>
                      <a:lnTo>
                        <a:pt x="0" y="175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C643"/>
                </a:solidFill>
                <a:ln>
                  <a:noFill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defTabSz="1219169" hangingPunct="0"/>
                  <a:endParaRPr sz="600" kern="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16" name="形状 形状" descr="形状 形状">
                  <a:extLst>
                    <a:ext uri="{FF2B5EF4-FFF2-40B4-BE49-F238E27FC236}">
                      <a16:creationId xmlns:a16="http://schemas.microsoft.com/office/drawing/2014/main" id="{D1653C79-811B-40DA-9D4C-49C9F1483D3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231587" cy="124373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5" name="线条">
              <a:extLst>
                <a:ext uri="{FF2B5EF4-FFF2-40B4-BE49-F238E27FC236}">
                  <a16:creationId xmlns:a16="http://schemas.microsoft.com/office/drawing/2014/main" id="{D8D5B1E3-B9BD-40BB-839B-5E55C5F2E207}"/>
                </a:ext>
              </a:extLst>
            </p:cNvPr>
            <p:cNvSpPr/>
            <p:nvPr/>
          </p:nvSpPr>
          <p:spPr>
            <a:xfrm>
              <a:off x="2448419" y="1604937"/>
              <a:ext cx="279268" cy="7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" name="线条">
              <a:extLst>
                <a:ext uri="{FF2B5EF4-FFF2-40B4-BE49-F238E27FC236}">
                  <a16:creationId xmlns:a16="http://schemas.microsoft.com/office/drawing/2014/main" id="{ECF5BF43-1944-4126-8336-9FD86B788D63}"/>
                </a:ext>
              </a:extLst>
            </p:cNvPr>
            <p:cNvSpPr/>
            <p:nvPr/>
          </p:nvSpPr>
          <p:spPr>
            <a:xfrm>
              <a:off x="2453591" y="910531"/>
              <a:ext cx="464529" cy="110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2" y="0"/>
                  </a:moveTo>
                  <a:lnTo>
                    <a:pt x="12853" y="3937"/>
                  </a:lnTo>
                  <a:lnTo>
                    <a:pt x="12611" y="9395"/>
                  </a:lnTo>
                  <a:lnTo>
                    <a:pt x="21600" y="12777"/>
                  </a:lnTo>
                  <a:lnTo>
                    <a:pt x="12780" y="15690"/>
                  </a:lnTo>
                  <a:lnTo>
                    <a:pt x="13025" y="21600"/>
                  </a:lnTo>
                  <a:lnTo>
                    <a:pt x="0" y="18048"/>
                  </a:lnTo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" name="形状">
              <a:extLst>
                <a:ext uri="{FF2B5EF4-FFF2-40B4-BE49-F238E27FC236}">
                  <a16:creationId xmlns:a16="http://schemas.microsoft.com/office/drawing/2014/main" id="{570F72C0-A0D0-4FF6-A394-F73F78217C31}"/>
                </a:ext>
              </a:extLst>
            </p:cNvPr>
            <p:cNvSpPr/>
            <p:nvPr/>
          </p:nvSpPr>
          <p:spPr>
            <a:xfrm>
              <a:off x="7837" y="913481"/>
              <a:ext cx="2700779" cy="9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6849"/>
                  </a:lnTo>
                  <a:lnTo>
                    <a:pt x="21600" y="10897"/>
                  </a:lnTo>
                  <a:lnTo>
                    <a:pt x="19536" y="15092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8" name="形状">
              <a:extLst>
                <a:ext uri="{FF2B5EF4-FFF2-40B4-BE49-F238E27FC236}">
                  <a16:creationId xmlns:a16="http://schemas.microsoft.com/office/drawing/2014/main" id="{EF7F2681-2C65-4064-B5BC-7FDE51F6984D}"/>
                </a:ext>
              </a:extLst>
            </p:cNvPr>
            <p:cNvGrpSpPr/>
            <p:nvPr/>
          </p:nvGrpSpPr>
          <p:grpSpPr>
            <a:xfrm>
              <a:off x="-12701" y="1821379"/>
              <a:ext cx="2767108" cy="214824"/>
              <a:chOff x="0" y="0"/>
              <a:chExt cx="2767106" cy="214822"/>
            </a:xfrm>
          </p:grpSpPr>
          <p:sp>
            <p:nvSpPr>
              <p:cNvPr id="10" name="形状">
                <a:extLst>
                  <a:ext uri="{FF2B5EF4-FFF2-40B4-BE49-F238E27FC236}">
                    <a16:creationId xmlns:a16="http://schemas.microsoft.com/office/drawing/2014/main" id="{34F60A90-482A-49F0-A8FF-5AE9280E289A}"/>
                  </a:ext>
                </a:extLst>
              </p:cNvPr>
              <p:cNvSpPr/>
              <p:nvPr/>
            </p:nvSpPr>
            <p:spPr>
              <a:xfrm>
                <a:off x="12700" y="12700"/>
                <a:ext cx="2741707" cy="18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8" y="726"/>
                    </a:moveTo>
                    <a:lnTo>
                      <a:pt x="21600" y="21600"/>
                    </a:lnTo>
                    <a:lnTo>
                      <a:pt x="2487" y="21600"/>
                    </a:lnTo>
                    <a:lnTo>
                      <a:pt x="0" y="0"/>
                    </a:lnTo>
                    <a:lnTo>
                      <a:pt x="19378" y="726"/>
                    </a:ln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" name="形状 形状" descr="形状 形状">
                <a:extLst>
                  <a:ext uri="{FF2B5EF4-FFF2-40B4-BE49-F238E27FC236}">
                    <a16:creationId xmlns:a16="http://schemas.microsoft.com/office/drawing/2014/main" id="{647BB4E5-A77E-4009-AE12-908D5E819F8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767107" cy="214823"/>
              </a:xfrm>
              <a:prstGeom prst="rect">
                <a:avLst/>
              </a:prstGeom>
              <a:effectLst/>
            </p:spPr>
          </p:pic>
        </p:grpSp>
        <p:sp>
          <p:nvSpPr>
            <p:cNvPr id="9" name="线条">
              <a:extLst>
                <a:ext uri="{FF2B5EF4-FFF2-40B4-BE49-F238E27FC236}">
                  <a16:creationId xmlns:a16="http://schemas.microsoft.com/office/drawing/2014/main" id="{2F4EF755-038B-4F20-BAFA-F409F5652429}"/>
                </a:ext>
              </a:extLst>
            </p:cNvPr>
            <p:cNvSpPr/>
            <p:nvPr/>
          </p:nvSpPr>
          <p:spPr>
            <a:xfrm>
              <a:off x="2452566" y="1567537"/>
              <a:ext cx="279218" cy="1529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" name="标题填写在此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D2CE41D-B286-407E-B935-0A8AA0AAFFAB}"/>
              </a:ext>
            </a:extLst>
          </p:cNvPr>
          <p:cNvSpPr txBox="1"/>
          <p:nvPr/>
        </p:nvSpPr>
        <p:spPr>
          <a:xfrm>
            <a:off x="811444" y="380344"/>
            <a:ext cx="2071080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小组分工及进展</a:t>
            </a:r>
            <a:endParaRPr kumimoji="0" sz="225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sp>
        <p:nvSpPr>
          <p:cNvPr id="18" name="副标题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892CFB8-25A0-4388-90E6-BD7BE440F3D3}"/>
              </a:ext>
            </a:extLst>
          </p:cNvPr>
          <p:cNvSpPr txBox="1"/>
          <p:nvPr/>
        </p:nvSpPr>
        <p:spPr>
          <a:xfrm>
            <a:off x="839343" y="902422"/>
            <a:ext cx="872034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F66B1A4-4AB1-4834-B211-1DE8E73E8C60}"/>
              </a:ext>
            </a:extLst>
          </p:cNvPr>
          <p:cNvSpPr/>
          <p:nvPr/>
        </p:nvSpPr>
        <p:spPr>
          <a:xfrm flipV="1">
            <a:off x="3572060" y="706116"/>
            <a:ext cx="7007878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08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42B67CC-2DF1-4FD4-A939-D9DB92F268D7}"/>
              </a:ext>
            </a:extLst>
          </p:cNvPr>
          <p:cNvSpPr txBox="1"/>
          <p:nvPr/>
        </p:nvSpPr>
        <p:spPr>
          <a:xfrm>
            <a:off x="10856974" y="334220"/>
            <a:ext cx="634789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</a:t>
            </a:r>
            <a:r>
              <a:rPr kumimoji="0" lang="en-US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5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C0C0C0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21" name="08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4D5A5B6-FDAC-4684-AA19-D497DCE23CD9}"/>
              </a:ext>
            </a:extLst>
          </p:cNvPr>
          <p:cNvSpPr txBox="1"/>
          <p:nvPr/>
        </p:nvSpPr>
        <p:spPr>
          <a:xfrm>
            <a:off x="10793122" y="334220"/>
            <a:ext cx="727763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0</a:t>
            </a:r>
            <a:r>
              <a:rPr kumimoji="0" lang="en-US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5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FFFFFF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grpSp>
        <p:nvGrpSpPr>
          <p:cNvPr id="2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BA280C6-77E1-40AD-A107-16721317AD0B}"/>
              </a:ext>
            </a:extLst>
          </p:cNvPr>
          <p:cNvGrpSpPr/>
          <p:nvPr/>
        </p:nvGrpSpPr>
        <p:grpSpPr>
          <a:xfrm>
            <a:off x="980374" y="2796821"/>
            <a:ext cx="1744117" cy="1599885"/>
            <a:chOff x="0" y="-12608"/>
            <a:chExt cx="3488232" cy="3199768"/>
          </a:xfrm>
        </p:grpSpPr>
        <p:grpSp>
          <p:nvGrpSpPr>
            <p:cNvPr id="23" name="形状">
              <a:extLst>
                <a:ext uri="{FF2B5EF4-FFF2-40B4-BE49-F238E27FC236}">
                  <a16:creationId xmlns:a16="http://schemas.microsoft.com/office/drawing/2014/main" id="{0EB84632-92EC-45DB-9EED-1337810D509F}"/>
                </a:ext>
              </a:extLst>
            </p:cNvPr>
            <p:cNvGrpSpPr/>
            <p:nvPr/>
          </p:nvGrpSpPr>
          <p:grpSpPr>
            <a:xfrm>
              <a:off x="1573363" y="-12609"/>
              <a:ext cx="1914870" cy="3199769"/>
              <a:chOff x="0" y="0"/>
              <a:chExt cx="1914868" cy="3199768"/>
            </a:xfrm>
          </p:grpSpPr>
          <p:sp>
            <p:nvSpPr>
              <p:cNvPr id="25" name="形状">
                <a:extLst>
                  <a:ext uri="{FF2B5EF4-FFF2-40B4-BE49-F238E27FC236}">
                    <a16:creationId xmlns:a16="http://schemas.microsoft.com/office/drawing/2014/main" id="{B02FC192-8D8B-4DDB-B421-E79EC81BFED4}"/>
                  </a:ext>
                </a:extLst>
              </p:cNvPr>
              <p:cNvSpPr/>
              <p:nvPr/>
            </p:nvSpPr>
            <p:spPr>
              <a:xfrm>
                <a:off x="12700" y="12700"/>
                <a:ext cx="1889469" cy="317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3" h="21566" extrusionOk="0">
                    <a:moveTo>
                      <a:pt x="15073" y="3159"/>
                    </a:moveTo>
                    <a:cubicBezTo>
                      <a:pt x="21587" y="7386"/>
                      <a:pt x="21600" y="14198"/>
                      <a:pt x="15073" y="18409"/>
                    </a:cubicBezTo>
                    <a:cubicBezTo>
                      <a:pt x="11825" y="20504"/>
                      <a:pt x="7549" y="21560"/>
                      <a:pt x="3282" y="21473"/>
                    </a:cubicBezTo>
                    <a:lnTo>
                      <a:pt x="48" y="21566"/>
                    </a:lnTo>
                    <a:lnTo>
                      <a:pt x="0" y="84"/>
                    </a:lnTo>
                    <a:lnTo>
                      <a:pt x="3215" y="1"/>
                    </a:lnTo>
                    <a:cubicBezTo>
                      <a:pt x="7516" y="-34"/>
                      <a:pt x="11809" y="1042"/>
                      <a:pt x="15073" y="3159"/>
                    </a:cubicBez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26" name="形状 形状" descr="形状 形状">
                <a:extLst>
                  <a:ext uri="{FF2B5EF4-FFF2-40B4-BE49-F238E27FC236}">
                    <a16:creationId xmlns:a16="http://schemas.microsoft.com/office/drawing/2014/main" id="{57AD1AD0-719B-4DE9-B2CD-2C83B87882AE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0"/>
                <a:ext cx="1914870" cy="3199769"/>
              </a:xfrm>
              <a:prstGeom prst="rect">
                <a:avLst/>
              </a:prstGeom>
              <a:effectLst/>
            </p:spPr>
          </p:pic>
        </p:grpSp>
        <p:sp>
          <p:nvSpPr>
            <p:cNvPr id="24" name="圆形">
              <a:extLst>
                <a:ext uri="{FF2B5EF4-FFF2-40B4-BE49-F238E27FC236}">
                  <a16:creationId xmlns:a16="http://schemas.microsoft.com/office/drawing/2014/main" id="{00A8EC51-80B9-4FE8-9F63-A3C5C4E23A57}"/>
                </a:ext>
              </a:extLst>
            </p:cNvPr>
            <p:cNvSpPr/>
            <p:nvPr/>
          </p:nvSpPr>
          <p:spPr>
            <a:xfrm>
              <a:off x="0" y="0"/>
              <a:ext cx="3174372" cy="3174372"/>
            </a:xfrm>
            <a:prstGeom prst="ellipse">
              <a:avLst/>
            </a:pr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7" name="夏季，是一年四季中第二个季节，从立夏起至立秋结束。气温高是夏季最显著的气候特征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B7B87E2-EB14-4ECC-A53C-17F2FE2A8D36}"/>
              </a:ext>
            </a:extLst>
          </p:cNvPr>
          <p:cNvSpPr txBox="1"/>
          <p:nvPr/>
        </p:nvSpPr>
        <p:spPr>
          <a:xfrm>
            <a:off x="5923756" y="1822454"/>
            <a:ext cx="4073863" cy="508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1219169" hangingPunct="0">
              <a:lnSpc>
                <a:spcPct val="110000"/>
              </a:lnSpc>
              <a:defRPr sz="22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ftp</a:t>
            </a:r>
            <a:r>
              <a:rPr lang="zh-CN" altLang="en-US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模块编写，可视化模块编写，主程序编写，</a:t>
            </a:r>
            <a:r>
              <a:rPr lang="en-US" altLang="zh-CN" sz="1400" kern="0" dirty="0" err="1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gui</a:t>
            </a:r>
            <a:r>
              <a:rPr lang="zh-CN" altLang="en-US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设计，</a:t>
            </a:r>
            <a:r>
              <a:rPr lang="en-US" altLang="zh-CN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exe</a:t>
            </a:r>
            <a:r>
              <a:rPr lang="zh-CN" altLang="en-US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打包，编写项目进展和</a:t>
            </a:r>
            <a:r>
              <a:rPr lang="en-US" altLang="zh-CN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README</a:t>
            </a:r>
            <a:r>
              <a:rPr lang="zh-CN" altLang="en-US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文档</a:t>
            </a:r>
            <a:r>
              <a:rPr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。</a:t>
            </a:r>
          </a:p>
        </p:txBody>
      </p:sp>
      <p:sp>
        <p:nvSpPr>
          <p:cNvPr id="31" name="发现身边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D87C21D-8FE7-4959-A481-220D866C4971}"/>
              </a:ext>
            </a:extLst>
          </p:cNvPr>
          <p:cNvSpPr txBox="1"/>
          <p:nvPr/>
        </p:nvSpPr>
        <p:spPr>
          <a:xfrm>
            <a:off x="1448943" y="3355650"/>
            <a:ext cx="711733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 defTabSz="1219169" hangingPunct="0">
              <a:defRPr sz="39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lang="zh-CN" altLang="en-US" sz="2800" b="1" kern="0" dirty="0">
                <a:solidFill>
                  <a:srgbClr val="212121"/>
                </a:solidFill>
                <a:latin typeface="YouSheBiaoTiHei" panose="00000500000000000000" pitchFamily="2" charset="-122"/>
                <a:ea typeface="YouSheBiaoTiHei" panose="00000500000000000000" pitchFamily="2" charset="-122"/>
                <a:cs typeface="PingFang SC Medium"/>
                <a:sym typeface="PingFang SC Medium"/>
              </a:rPr>
              <a:t>分工</a:t>
            </a:r>
            <a:endParaRPr sz="4400" kern="0" dirty="0">
              <a:solidFill>
                <a:srgbClr val="212121"/>
              </a:solidFill>
              <a:latin typeface="YouSheBiaoTiHei" panose="00000500000000000000" pitchFamily="2" charset="-122"/>
              <a:ea typeface="YouSheBiaoTiHei" panose="00000500000000000000" pitchFamily="2" charset="-122"/>
              <a:cs typeface="PingFang SC Light"/>
              <a:sym typeface="PingFang SC Light"/>
            </a:endParaRPr>
          </a:p>
        </p:txBody>
      </p:sp>
      <p:grpSp>
        <p:nvGrpSpPr>
          <p:cNvPr id="3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4032FDA-CA5C-4C8F-A85A-41E1683121AD}"/>
              </a:ext>
            </a:extLst>
          </p:cNvPr>
          <p:cNvGrpSpPr/>
          <p:nvPr/>
        </p:nvGrpSpPr>
        <p:grpSpPr>
          <a:xfrm>
            <a:off x="3747046" y="1800873"/>
            <a:ext cx="1670839" cy="560475"/>
            <a:chOff x="0" y="0"/>
            <a:chExt cx="3146373" cy="686000"/>
          </a:xfrm>
        </p:grpSpPr>
        <p:sp>
          <p:nvSpPr>
            <p:cNvPr id="33" name="形状">
              <a:extLst>
                <a:ext uri="{FF2B5EF4-FFF2-40B4-BE49-F238E27FC236}">
                  <a16:creationId xmlns:a16="http://schemas.microsoft.com/office/drawing/2014/main" id="{FC9E0F1A-EAFA-43A1-B405-05A9F6D981D0}"/>
                </a:ext>
              </a:extLst>
            </p:cNvPr>
            <p:cNvSpPr/>
            <p:nvPr/>
          </p:nvSpPr>
          <p:spPr>
            <a:xfrm>
              <a:off x="0" y="0"/>
              <a:ext cx="3146373" cy="6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99" y="0"/>
                  </a:moveTo>
                  <a:cubicBezTo>
                    <a:pt x="2574" y="0"/>
                    <a:pt x="1959" y="1"/>
                    <a:pt x="1549" y="652"/>
                  </a:cubicBezTo>
                  <a:cubicBezTo>
                    <a:pt x="895" y="1744"/>
                    <a:pt x="380" y="4107"/>
                    <a:pt x="142" y="7106"/>
                  </a:cubicBezTo>
                  <a:cubicBezTo>
                    <a:pt x="48" y="8290"/>
                    <a:pt x="0" y="9544"/>
                    <a:pt x="0" y="10804"/>
                  </a:cubicBezTo>
                  <a:cubicBezTo>
                    <a:pt x="0" y="12063"/>
                    <a:pt x="48" y="13310"/>
                    <a:pt x="142" y="14494"/>
                  </a:cubicBezTo>
                  <a:cubicBezTo>
                    <a:pt x="380" y="17493"/>
                    <a:pt x="895" y="19856"/>
                    <a:pt x="1549" y="20948"/>
                  </a:cubicBezTo>
                  <a:cubicBezTo>
                    <a:pt x="1959" y="21599"/>
                    <a:pt x="2574" y="21600"/>
                    <a:pt x="3599" y="21600"/>
                  </a:cubicBezTo>
                  <a:lnTo>
                    <a:pt x="18001" y="21600"/>
                  </a:lnTo>
                  <a:cubicBezTo>
                    <a:pt x="19026" y="21600"/>
                    <a:pt x="19641" y="21599"/>
                    <a:pt x="20051" y="20948"/>
                  </a:cubicBezTo>
                  <a:cubicBezTo>
                    <a:pt x="20705" y="19856"/>
                    <a:pt x="21220" y="17493"/>
                    <a:pt x="21458" y="14494"/>
                  </a:cubicBezTo>
                  <a:cubicBezTo>
                    <a:pt x="21552" y="13310"/>
                    <a:pt x="21600" y="12063"/>
                    <a:pt x="21600" y="10804"/>
                  </a:cubicBezTo>
                  <a:cubicBezTo>
                    <a:pt x="21600" y="9544"/>
                    <a:pt x="21552" y="8290"/>
                    <a:pt x="21458" y="7106"/>
                  </a:cubicBezTo>
                  <a:cubicBezTo>
                    <a:pt x="21220" y="4107"/>
                    <a:pt x="20705" y="1744"/>
                    <a:pt x="20051" y="652"/>
                  </a:cubicBezTo>
                  <a:cubicBezTo>
                    <a:pt x="19641" y="1"/>
                    <a:pt x="19026" y="0"/>
                    <a:pt x="18001" y="0"/>
                  </a:cubicBezTo>
                  <a:lnTo>
                    <a:pt x="3599" y="0"/>
                  </a:lnTo>
                  <a:close/>
                  <a:moveTo>
                    <a:pt x="2193" y="7871"/>
                  </a:moveTo>
                  <a:cubicBezTo>
                    <a:pt x="2357" y="7871"/>
                    <a:pt x="2520" y="8162"/>
                    <a:pt x="2645" y="8734"/>
                  </a:cubicBezTo>
                  <a:cubicBezTo>
                    <a:pt x="2894" y="9877"/>
                    <a:pt x="2894" y="11730"/>
                    <a:pt x="2645" y="12873"/>
                  </a:cubicBezTo>
                  <a:cubicBezTo>
                    <a:pt x="2395" y="14016"/>
                    <a:pt x="1991" y="14016"/>
                    <a:pt x="1742" y="12873"/>
                  </a:cubicBezTo>
                  <a:cubicBezTo>
                    <a:pt x="1493" y="11730"/>
                    <a:pt x="1493" y="9877"/>
                    <a:pt x="1742" y="8734"/>
                  </a:cubicBezTo>
                  <a:cubicBezTo>
                    <a:pt x="1867" y="8162"/>
                    <a:pt x="2030" y="7871"/>
                    <a:pt x="2193" y="7871"/>
                  </a:cubicBezTo>
                  <a:close/>
                  <a:moveTo>
                    <a:pt x="19407" y="7871"/>
                  </a:moveTo>
                  <a:cubicBezTo>
                    <a:pt x="19570" y="7871"/>
                    <a:pt x="19733" y="8162"/>
                    <a:pt x="19858" y="8734"/>
                  </a:cubicBezTo>
                  <a:cubicBezTo>
                    <a:pt x="20107" y="9877"/>
                    <a:pt x="20107" y="11730"/>
                    <a:pt x="19858" y="12873"/>
                  </a:cubicBezTo>
                  <a:cubicBezTo>
                    <a:pt x="19609" y="14016"/>
                    <a:pt x="19205" y="14016"/>
                    <a:pt x="18955" y="12873"/>
                  </a:cubicBezTo>
                  <a:cubicBezTo>
                    <a:pt x="18706" y="11730"/>
                    <a:pt x="18706" y="9877"/>
                    <a:pt x="18955" y="8734"/>
                  </a:cubicBezTo>
                  <a:cubicBezTo>
                    <a:pt x="19080" y="8162"/>
                    <a:pt x="19243" y="7871"/>
                    <a:pt x="19407" y="7871"/>
                  </a:cubicBezTo>
                  <a:close/>
                </a:path>
              </a:pathLst>
            </a:cu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34" name="文案填写处">
              <a:extLst>
                <a:ext uri="{FF2B5EF4-FFF2-40B4-BE49-F238E27FC236}">
                  <a16:creationId xmlns:a16="http://schemas.microsoft.com/office/drawing/2014/main" id="{C8EC4D12-EDA0-407A-A981-064B4B0272A9}"/>
                </a:ext>
              </a:extLst>
            </p:cNvPr>
            <p:cNvSpPr txBox="1"/>
            <p:nvPr/>
          </p:nvSpPr>
          <p:spPr>
            <a:xfrm>
              <a:off x="906340" y="45490"/>
              <a:ext cx="1333698" cy="595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1219169" hangingPunct="0"/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余汉学</a:t>
              </a:r>
            </a:p>
          </p:txBody>
        </p:sp>
      </p:grpSp>
      <p:grpSp>
        <p:nvGrpSpPr>
          <p:cNvPr id="44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6DF4621-CB26-480B-A711-541D50060464}"/>
              </a:ext>
            </a:extLst>
          </p:cNvPr>
          <p:cNvGrpSpPr/>
          <p:nvPr/>
        </p:nvGrpSpPr>
        <p:grpSpPr>
          <a:xfrm>
            <a:off x="3143171" y="1969321"/>
            <a:ext cx="406010" cy="3255078"/>
            <a:chOff x="0" y="0"/>
            <a:chExt cx="812018" cy="6510153"/>
          </a:xfrm>
        </p:grpSpPr>
        <p:sp>
          <p:nvSpPr>
            <p:cNvPr id="45" name="线条">
              <a:extLst>
                <a:ext uri="{FF2B5EF4-FFF2-40B4-BE49-F238E27FC236}">
                  <a16:creationId xmlns:a16="http://schemas.microsoft.com/office/drawing/2014/main" id="{F06A5C5B-DB2E-47D4-9EA0-432E1F3C0050}"/>
                </a:ext>
              </a:extLst>
            </p:cNvPr>
            <p:cNvSpPr/>
            <p:nvPr/>
          </p:nvSpPr>
          <p:spPr>
            <a:xfrm>
              <a:off x="0" y="0"/>
              <a:ext cx="629947" cy="6510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23" h="21600" extrusionOk="0">
                  <a:moveTo>
                    <a:pt x="18623" y="0"/>
                  </a:moveTo>
                  <a:cubicBezTo>
                    <a:pt x="14898" y="512"/>
                    <a:pt x="11695" y="1054"/>
                    <a:pt x="9056" y="1619"/>
                  </a:cubicBezTo>
                  <a:cubicBezTo>
                    <a:pt x="-2977" y="4198"/>
                    <a:pt x="-2977" y="7116"/>
                    <a:pt x="9056" y="9695"/>
                  </a:cubicBezTo>
                  <a:lnTo>
                    <a:pt x="0" y="10797"/>
                  </a:lnTo>
                  <a:lnTo>
                    <a:pt x="9191" y="11782"/>
                  </a:lnTo>
                  <a:cubicBezTo>
                    <a:pt x="-2360" y="14411"/>
                    <a:pt x="-2360" y="17347"/>
                    <a:pt x="9191" y="19976"/>
                  </a:cubicBezTo>
                  <a:cubicBezTo>
                    <a:pt x="11668" y="20540"/>
                    <a:pt x="14664" y="21083"/>
                    <a:pt x="18146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" name="线条">
              <a:extLst>
                <a:ext uri="{FF2B5EF4-FFF2-40B4-BE49-F238E27FC236}">
                  <a16:creationId xmlns:a16="http://schemas.microsoft.com/office/drawing/2014/main" id="{BBD11F23-9194-4785-99CF-4690BB6528AA}"/>
                </a:ext>
              </a:extLst>
            </p:cNvPr>
            <p:cNvSpPr/>
            <p:nvPr/>
          </p:nvSpPr>
          <p:spPr>
            <a:xfrm>
              <a:off x="182072" y="0"/>
              <a:ext cx="629947" cy="6510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23" h="21600" extrusionOk="0">
                  <a:moveTo>
                    <a:pt x="18623" y="0"/>
                  </a:moveTo>
                  <a:cubicBezTo>
                    <a:pt x="14898" y="512"/>
                    <a:pt x="11695" y="1054"/>
                    <a:pt x="9056" y="1619"/>
                  </a:cubicBezTo>
                  <a:cubicBezTo>
                    <a:pt x="-2977" y="4198"/>
                    <a:pt x="-2977" y="7116"/>
                    <a:pt x="9056" y="9695"/>
                  </a:cubicBezTo>
                  <a:lnTo>
                    <a:pt x="0" y="10797"/>
                  </a:lnTo>
                  <a:lnTo>
                    <a:pt x="9191" y="11782"/>
                  </a:lnTo>
                  <a:cubicBezTo>
                    <a:pt x="-2360" y="14411"/>
                    <a:pt x="-2360" y="17347"/>
                    <a:pt x="9191" y="19976"/>
                  </a:cubicBezTo>
                  <a:cubicBezTo>
                    <a:pt x="11668" y="20540"/>
                    <a:pt x="14664" y="21083"/>
                    <a:pt x="18146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7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0198ECF-8F67-48AC-87E9-C2D98D7F7535}"/>
              </a:ext>
            </a:extLst>
          </p:cNvPr>
          <p:cNvSpPr/>
          <p:nvPr/>
        </p:nvSpPr>
        <p:spPr>
          <a:xfrm>
            <a:off x="-5216" y="6054854"/>
            <a:ext cx="7557035" cy="833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50" extrusionOk="0">
                <a:moveTo>
                  <a:pt x="36" y="114"/>
                </a:moveTo>
                <a:cubicBezTo>
                  <a:pt x="3705" y="-450"/>
                  <a:pt x="7374" y="1076"/>
                  <a:pt x="11021" y="4682"/>
                </a:cubicBezTo>
                <a:cubicBezTo>
                  <a:pt x="14583" y="8204"/>
                  <a:pt x="18116" y="13705"/>
                  <a:pt x="21600" y="21150"/>
                </a:cubicBezTo>
                <a:lnTo>
                  <a:pt x="0" y="21150"/>
                </a:lnTo>
                <a:lnTo>
                  <a:pt x="36" y="114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CA00191-D2FD-4370-A182-12A01BC49A66}"/>
              </a:ext>
            </a:extLst>
          </p:cNvPr>
          <p:cNvSpPr/>
          <p:nvPr/>
        </p:nvSpPr>
        <p:spPr>
          <a:xfrm flipH="1">
            <a:off x="4667232" y="6054854"/>
            <a:ext cx="7557036" cy="833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50" extrusionOk="0">
                <a:moveTo>
                  <a:pt x="36" y="114"/>
                </a:moveTo>
                <a:cubicBezTo>
                  <a:pt x="3705" y="-450"/>
                  <a:pt x="7374" y="1076"/>
                  <a:pt x="11021" y="4682"/>
                </a:cubicBezTo>
                <a:cubicBezTo>
                  <a:pt x="14583" y="8204"/>
                  <a:pt x="18116" y="13705"/>
                  <a:pt x="21600" y="21150"/>
                </a:cubicBezTo>
                <a:lnTo>
                  <a:pt x="0" y="21150"/>
                </a:lnTo>
                <a:lnTo>
                  <a:pt x="36" y="114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D9782CE-C8A1-4A24-B8E8-D4905EC55DE0}"/>
              </a:ext>
            </a:extLst>
          </p:cNvPr>
          <p:cNvSpPr/>
          <p:nvPr/>
        </p:nvSpPr>
        <p:spPr>
          <a:xfrm>
            <a:off x="1008506" y="2782442"/>
            <a:ext cx="513927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803169D-7132-4659-873D-18633F3C0CFC}"/>
              </a:ext>
            </a:extLst>
          </p:cNvPr>
          <p:cNvSpPr/>
          <p:nvPr/>
        </p:nvSpPr>
        <p:spPr>
          <a:xfrm>
            <a:off x="2168756" y="4087678"/>
            <a:ext cx="513928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5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6F86B52-73D5-4933-B2EA-CBF52636DDF3}"/>
              </a:ext>
            </a:extLst>
          </p:cNvPr>
          <p:cNvGrpSpPr/>
          <p:nvPr/>
        </p:nvGrpSpPr>
        <p:grpSpPr>
          <a:xfrm>
            <a:off x="10373147" y="5676078"/>
            <a:ext cx="543376" cy="408599"/>
            <a:chOff x="0" y="0"/>
            <a:chExt cx="1086751" cy="817197"/>
          </a:xfrm>
        </p:grpSpPr>
        <p:sp>
          <p:nvSpPr>
            <p:cNvPr id="52" name="猫">
              <a:extLst>
                <a:ext uri="{FF2B5EF4-FFF2-40B4-BE49-F238E27FC236}">
                  <a16:creationId xmlns:a16="http://schemas.microsoft.com/office/drawing/2014/main" id="{C4E6131E-FF17-41DF-A20D-B08F1035CEC1}"/>
                </a:ext>
              </a:extLst>
            </p:cNvPr>
            <p:cNvSpPr/>
            <p:nvPr/>
          </p:nvSpPr>
          <p:spPr>
            <a:xfrm>
              <a:off x="0" y="0"/>
              <a:ext cx="1086752" cy="81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161" extrusionOk="0">
                  <a:moveTo>
                    <a:pt x="1787" y="0"/>
                  </a:moveTo>
                  <a:cubicBezTo>
                    <a:pt x="1647" y="1"/>
                    <a:pt x="1497" y="21"/>
                    <a:pt x="1336" y="66"/>
                  </a:cubicBezTo>
                  <a:cubicBezTo>
                    <a:pt x="242" y="375"/>
                    <a:pt x="-1383" y="3616"/>
                    <a:pt x="2179" y="8649"/>
                  </a:cubicBezTo>
                  <a:cubicBezTo>
                    <a:pt x="2887" y="9443"/>
                    <a:pt x="2519" y="10329"/>
                    <a:pt x="2471" y="10868"/>
                  </a:cubicBezTo>
                  <a:cubicBezTo>
                    <a:pt x="2412" y="11193"/>
                    <a:pt x="2380" y="11536"/>
                    <a:pt x="2363" y="11902"/>
                  </a:cubicBezTo>
                  <a:cubicBezTo>
                    <a:pt x="2313" y="12941"/>
                    <a:pt x="1681" y="13944"/>
                    <a:pt x="1128" y="14699"/>
                  </a:cubicBezTo>
                  <a:cubicBezTo>
                    <a:pt x="1048" y="14808"/>
                    <a:pt x="994" y="14950"/>
                    <a:pt x="966" y="15102"/>
                  </a:cubicBezTo>
                  <a:cubicBezTo>
                    <a:pt x="733" y="16372"/>
                    <a:pt x="778" y="17985"/>
                    <a:pt x="811" y="18653"/>
                  </a:cubicBezTo>
                  <a:cubicBezTo>
                    <a:pt x="846" y="19368"/>
                    <a:pt x="118" y="19184"/>
                    <a:pt x="885" y="20680"/>
                  </a:cubicBezTo>
                  <a:cubicBezTo>
                    <a:pt x="1098" y="21094"/>
                    <a:pt x="1799" y="20601"/>
                    <a:pt x="1710" y="19911"/>
                  </a:cubicBezTo>
                  <a:cubicBezTo>
                    <a:pt x="1622" y="19221"/>
                    <a:pt x="2257" y="16392"/>
                    <a:pt x="2875" y="16047"/>
                  </a:cubicBezTo>
                  <a:cubicBezTo>
                    <a:pt x="3315" y="15802"/>
                    <a:pt x="4075" y="15606"/>
                    <a:pt x="4478" y="15514"/>
                  </a:cubicBezTo>
                  <a:cubicBezTo>
                    <a:pt x="4388" y="16306"/>
                    <a:pt x="4149" y="17458"/>
                    <a:pt x="4370" y="17920"/>
                  </a:cubicBezTo>
                  <a:cubicBezTo>
                    <a:pt x="5800" y="21592"/>
                    <a:pt x="6559" y="21073"/>
                    <a:pt x="7142" y="21098"/>
                  </a:cubicBezTo>
                  <a:cubicBezTo>
                    <a:pt x="7725" y="21123"/>
                    <a:pt x="7707" y="20853"/>
                    <a:pt x="7707" y="20558"/>
                  </a:cubicBezTo>
                  <a:cubicBezTo>
                    <a:pt x="7707" y="20262"/>
                    <a:pt x="7212" y="19966"/>
                    <a:pt x="6894" y="20015"/>
                  </a:cubicBezTo>
                  <a:cubicBezTo>
                    <a:pt x="6577" y="20064"/>
                    <a:pt x="5677" y="18414"/>
                    <a:pt x="6260" y="17872"/>
                  </a:cubicBezTo>
                  <a:cubicBezTo>
                    <a:pt x="6708" y="17455"/>
                    <a:pt x="7793" y="15523"/>
                    <a:pt x="8270" y="14652"/>
                  </a:cubicBezTo>
                  <a:cubicBezTo>
                    <a:pt x="8637" y="14639"/>
                    <a:pt x="8998" y="14675"/>
                    <a:pt x="9321" y="14792"/>
                  </a:cubicBezTo>
                  <a:cubicBezTo>
                    <a:pt x="9847" y="14982"/>
                    <a:pt x="10656" y="15138"/>
                    <a:pt x="11496" y="15252"/>
                  </a:cubicBezTo>
                  <a:cubicBezTo>
                    <a:pt x="11488" y="16234"/>
                    <a:pt x="11453" y="17691"/>
                    <a:pt x="11301" y="18191"/>
                  </a:cubicBezTo>
                  <a:cubicBezTo>
                    <a:pt x="11109" y="18822"/>
                    <a:pt x="11195" y="19385"/>
                    <a:pt x="11258" y="19645"/>
                  </a:cubicBezTo>
                  <a:cubicBezTo>
                    <a:pt x="11286" y="19761"/>
                    <a:pt x="11288" y="19889"/>
                    <a:pt x="11269" y="20013"/>
                  </a:cubicBezTo>
                  <a:cubicBezTo>
                    <a:pt x="11196" y="20496"/>
                    <a:pt x="11103" y="21098"/>
                    <a:pt x="11731" y="21098"/>
                  </a:cubicBezTo>
                  <a:cubicBezTo>
                    <a:pt x="12473" y="21098"/>
                    <a:pt x="12708" y="20901"/>
                    <a:pt x="12658" y="20556"/>
                  </a:cubicBezTo>
                  <a:cubicBezTo>
                    <a:pt x="12633" y="20385"/>
                    <a:pt x="12523" y="20274"/>
                    <a:pt x="12420" y="20206"/>
                  </a:cubicBezTo>
                  <a:cubicBezTo>
                    <a:pt x="12293" y="20123"/>
                    <a:pt x="12222" y="19937"/>
                    <a:pt x="12240" y="19736"/>
                  </a:cubicBezTo>
                  <a:cubicBezTo>
                    <a:pt x="12321" y="18841"/>
                    <a:pt x="12681" y="16518"/>
                    <a:pt x="13897" y="15467"/>
                  </a:cubicBezTo>
                  <a:cubicBezTo>
                    <a:pt x="14344" y="15484"/>
                    <a:pt x="14683" y="15479"/>
                    <a:pt x="14825" y="15447"/>
                  </a:cubicBezTo>
                  <a:cubicBezTo>
                    <a:pt x="15379" y="15324"/>
                    <a:pt x="15445" y="18493"/>
                    <a:pt x="16393" y="19634"/>
                  </a:cubicBezTo>
                  <a:cubicBezTo>
                    <a:pt x="16668" y="19966"/>
                    <a:pt x="16514" y="20431"/>
                    <a:pt x="16890" y="20482"/>
                  </a:cubicBezTo>
                  <a:cubicBezTo>
                    <a:pt x="17104" y="20512"/>
                    <a:pt x="17062" y="20661"/>
                    <a:pt x="17163" y="20936"/>
                  </a:cubicBezTo>
                  <a:cubicBezTo>
                    <a:pt x="17263" y="21212"/>
                    <a:pt x="18480" y="21286"/>
                    <a:pt x="18637" y="20861"/>
                  </a:cubicBezTo>
                  <a:cubicBezTo>
                    <a:pt x="18761" y="20523"/>
                    <a:pt x="18621" y="20142"/>
                    <a:pt x="18216" y="19958"/>
                  </a:cubicBezTo>
                  <a:cubicBezTo>
                    <a:pt x="18029" y="19873"/>
                    <a:pt x="17868" y="19783"/>
                    <a:pt x="17794" y="19564"/>
                  </a:cubicBezTo>
                  <a:cubicBezTo>
                    <a:pt x="16585" y="15987"/>
                    <a:pt x="17497" y="13987"/>
                    <a:pt x="17250" y="11957"/>
                  </a:cubicBezTo>
                  <a:cubicBezTo>
                    <a:pt x="17167" y="11281"/>
                    <a:pt x="17359" y="10651"/>
                    <a:pt x="18706" y="9911"/>
                  </a:cubicBezTo>
                  <a:cubicBezTo>
                    <a:pt x="19449" y="10207"/>
                    <a:pt x="19850" y="9320"/>
                    <a:pt x="19941" y="8950"/>
                  </a:cubicBezTo>
                  <a:cubicBezTo>
                    <a:pt x="20054" y="8827"/>
                    <a:pt x="20217" y="8433"/>
                    <a:pt x="20150" y="8359"/>
                  </a:cubicBezTo>
                  <a:cubicBezTo>
                    <a:pt x="20032" y="8261"/>
                    <a:pt x="19466" y="7473"/>
                    <a:pt x="19189" y="6734"/>
                  </a:cubicBezTo>
                  <a:cubicBezTo>
                    <a:pt x="18963" y="6130"/>
                    <a:pt x="18852" y="6002"/>
                    <a:pt x="18527" y="5868"/>
                  </a:cubicBezTo>
                  <a:cubicBezTo>
                    <a:pt x="18395" y="5813"/>
                    <a:pt x="18318" y="5629"/>
                    <a:pt x="18348" y="5434"/>
                  </a:cubicBezTo>
                  <a:cubicBezTo>
                    <a:pt x="18420" y="4957"/>
                    <a:pt x="18367" y="4424"/>
                    <a:pt x="18261" y="4048"/>
                  </a:cubicBezTo>
                  <a:cubicBezTo>
                    <a:pt x="17779" y="4237"/>
                    <a:pt x="17415" y="5599"/>
                    <a:pt x="17183" y="5649"/>
                  </a:cubicBezTo>
                  <a:cubicBezTo>
                    <a:pt x="16951" y="5698"/>
                    <a:pt x="16075" y="6192"/>
                    <a:pt x="15593" y="6931"/>
                  </a:cubicBezTo>
                  <a:cubicBezTo>
                    <a:pt x="15111" y="7670"/>
                    <a:pt x="14224" y="7808"/>
                    <a:pt x="13559" y="7615"/>
                  </a:cubicBezTo>
                  <a:cubicBezTo>
                    <a:pt x="11996" y="7162"/>
                    <a:pt x="7512" y="6548"/>
                    <a:pt x="5238" y="7622"/>
                  </a:cubicBezTo>
                  <a:lnTo>
                    <a:pt x="5258" y="7595"/>
                  </a:lnTo>
                  <a:cubicBezTo>
                    <a:pt x="5258" y="7595"/>
                    <a:pt x="4375" y="8075"/>
                    <a:pt x="3389" y="7566"/>
                  </a:cubicBezTo>
                  <a:cubicBezTo>
                    <a:pt x="1795" y="6744"/>
                    <a:pt x="260" y="2309"/>
                    <a:pt x="1796" y="1397"/>
                  </a:cubicBezTo>
                  <a:cubicBezTo>
                    <a:pt x="2395" y="1042"/>
                    <a:pt x="2699" y="1962"/>
                    <a:pt x="3018" y="1304"/>
                  </a:cubicBezTo>
                  <a:cubicBezTo>
                    <a:pt x="3186" y="958"/>
                    <a:pt x="2761" y="-8"/>
                    <a:pt x="1787" y="0"/>
                  </a:cubicBez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3" name="圆形">
              <a:extLst>
                <a:ext uri="{FF2B5EF4-FFF2-40B4-BE49-F238E27FC236}">
                  <a16:creationId xmlns:a16="http://schemas.microsoft.com/office/drawing/2014/main" id="{4C46D211-087E-4753-8C63-1BF1F831786C}"/>
                </a:ext>
              </a:extLst>
            </p:cNvPr>
            <p:cNvSpPr/>
            <p:nvPr/>
          </p:nvSpPr>
          <p:spPr>
            <a:xfrm>
              <a:off x="939882" y="271684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54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184AA68-C678-4EEB-8A84-963BBFF69854}"/>
              </a:ext>
            </a:extLst>
          </p:cNvPr>
          <p:cNvSpPr/>
          <p:nvPr/>
        </p:nvSpPr>
        <p:spPr>
          <a:xfrm>
            <a:off x="11196789" y="6400974"/>
            <a:ext cx="152221" cy="14477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5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6AA37F7-27BF-4C80-95C1-261BF460C611}"/>
              </a:ext>
            </a:extLst>
          </p:cNvPr>
          <p:cNvSpPr/>
          <p:nvPr/>
        </p:nvSpPr>
        <p:spPr>
          <a:xfrm>
            <a:off x="11495381" y="6400974"/>
            <a:ext cx="152221" cy="14477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5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B401047-79BB-43E2-98B7-B2D422703687}"/>
              </a:ext>
            </a:extLst>
          </p:cNvPr>
          <p:cNvGrpSpPr/>
          <p:nvPr/>
        </p:nvGrpSpPr>
        <p:grpSpPr>
          <a:xfrm>
            <a:off x="9271982" y="5652051"/>
            <a:ext cx="627548" cy="456654"/>
            <a:chOff x="0" y="0"/>
            <a:chExt cx="1255095" cy="913305"/>
          </a:xfrm>
        </p:grpSpPr>
        <p:grpSp>
          <p:nvGrpSpPr>
            <p:cNvPr id="57" name="成组">
              <a:extLst>
                <a:ext uri="{FF2B5EF4-FFF2-40B4-BE49-F238E27FC236}">
                  <a16:creationId xmlns:a16="http://schemas.microsoft.com/office/drawing/2014/main" id="{4E3923AE-16CB-4536-8C5E-E59B3BA35565}"/>
                </a:ext>
              </a:extLst>
            </p:cNvPr>
            <p:cNvGrpSpPr/>
            <p:nvPr/>
          </p:nvGrpSpPr>
          <p:grpSpPr>
            <a:xfrm>
              <a:off x="-1" y="128899"/>
              <a:ext cx="1121282" cy="784407"/>
              <a:chOff x="0" y="0"/>
              <a:chExt cx="1121280" cy="784406"/>
            </a:xfrm>
          </p:grpSpPr>
          <p:sp>
            <p:nvSpPr>
              <p:cNvPr id="60" name="金鱼">
                <a:extLst>
                  <a:ext uri="{FF2B5EF4-FFF2-40B4-BE49-F238E27FC236}">
                    <a16:creationId xmlns:a16="http://schemas.microsoft.com/office/drawing/2014/main" id="{58071448-79D8-4AE3-816A-FB2BEB30F7ED}"/>
                  </a:ext>
                </a:extLst>
              </p:cNvPr>
              <p:cNvSpPr/>
              <p:nvPr/>
            </p:nvSpPr>
            <p:spPr>
              <a:xfrm>
                <a:off x="0" y="-1"/>
                <a:ext cx="1121281" cy="784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1" h="20478" extrusionOk="0">
                    <a:moveTo>
                      <a:pt x="11734" y="3"/>
                    </a:moveTo>
                    <a:cubicBezTo>
                      <a:pt x="11436" y="-38"/>
                      <a:pt x="11152" y="276"/>
                      <a:pt x="11125" y="724"/>
                    </a:cubicBezTo>
                    <a:cubicBezTo>
                      <a:pt x="11027" y="2210"/>
                      <a:pt x="11677" y="4026"/>
                      <a:pt x="10485" y="4934"/>
                    </a:cubicBezTo>
                    <a:cubicBezTo>
                      <a:pt x="9221" y="5900"/>
                      <a:pt x="8906" y="7504"/>
                      <a:pt x="9551" y="8778"/>
                    </a:cubicBezTo>
                    <a:cubicBezTo>
                      <a:pt x="9582" y="8836"/>
                      <a:pt x="9560" y="8925"/>
                      <a:pt x="9514" y="8947"/>
                    </a:cubicBezTo>
                    <a:cubicBezTo>
                      <a:pt x="7373" y="10104"/>
                      <a:pt x="3983" y="2532"/>
                      <a:pt x="376" y="3520"/>
                    </a:cubicBezTo>
                    <a:cubicBezTo>
                      <a:pt x="236" y="3557"/>
                      <a:pt x="150" y="3769"/>
                      <a:pt x="206" y="3959"/>
                    </a:cubicBezTo>
                    <a:cubicBezTo>
                      <a:pt x="490" y="4948"/>
                      <a:pt x="1476" y="5704"/>
                      <a:pt x="1883" y="5982"/>
                    </a:cubicBezTo>
                    <a:cubicBezTo>
                      <a:pt x="1945" y="6026"/>
                      <a:pt x="1939" y="6149"/>
                      <a:pt x="1872" y="6179"/>
                    </a:cubicBezTo>
                    <a:cubicBezTo>
                      <a:pt x="1439" y="6384"/>
                      <a:pt x="386" y="6933"/>
                      <a:pt x="139" y="7636"/>
                    </a:cubicBezTo>
                    <a:cubicBezTo>
                      <a:pt x="-914" y="10623"/>
                      <a:pt x="4329" y="9678"/>
                      <a:pt x="5707" y="11720"/>
                    </a:cubicBezTo>
                    <a:cubicBezTo>
                      <a:pt x="5748" y="11786"/>
                      <a:pt x="5757" y="11882"/>
                      <a:pt x="5721" y="11963"/>
                    </a:cubicBezTo>
                    <a:cubicBezTo>
                      <a:pt x="5045" y="13456"/>
                      <a:pt x="4273" y="16759"/>
                      <a:pt x="5186" y="18845"/>
                    </a:cubicBezTo>
                    <a:cubicBezTo>
                      <a:pt x="6254" y="21283"/>
                      <a:pt x="5840" y="15566"/>
                      <a:pt x="8430" y="14226"/>
                    </a:cubicBezTo>
                    <a:cubicBezTo>
                      <a:pt x="9246" y="13808"/>
                      <a:pt x="9664" y="13031"/>
                      <a:pt x="9875" y="12299"/>
                    </a:cubicBezTo>
                    <a:cubicBezTo>
                      <a:pt x="9906" y="12204"/>
                      <a:pt x="9999" y="12213"/>
                      <a:pt x="10025" y="12315"/>
                    </a:cubicBezTo>
                    <a:cubicBezTo>
                      <a:pt x="10134" y="12798"/>
                      <a:pt x="10330" y="13405"/>
                      <a:pt x="10686" y="13976"/>
                    </a:cubicBezTo>
                    <a:cubicBezTo>
                      <a:pt x="10722" y="14035"/>
                      <a:pt x="10707" y="14131"/>
                      <a:pt x="10656" y="14152"/>
                    </a:cubicBezTo>
                    <a:cubicBezTo>
                      <a:pt x="10057" y="14438"/>
                      <a:pt x="9334" y="14950"/>
                      <a:pt x="8859" y="15887"/>
                    </a:cubicBezTo>
                    <a:cubicBezTo>
                      <a:pt x="8328" y="16926"/>
                      <a:pt x="8348" y="18032"/>
                      <a:pt x="9179" y="17710"/>
                    </a:cubicBezTo>
                    <a:cubicBezTo>
                      <a:pt x="9246" y="17681"/>
                      <a:pt x="9298" y="17783"/>
                      <a:pt x="9267" y="17871"/>
                    </a:cubicBezTo>
                    <a:cubicBezTo>
                      <a:pt x="8746" y="19247"/>
                      <a:pt x="9411" y="21562"/>
                      <a:pt x="10051" y="19900"/>
                    </a:cubicBezTo>
                    <a:cubicBezTo>
                      <a:pt x="10933" y="17623"/>
                      <a:pt x="12064" y="16423"/>
                      <a:pt x="12957" y="15793"/>
                    </a:cubicBezTo>
                    <a:cubicBezTo>
                      <a:pt x="13044" y="15727"/>
                      <a:pt x="13143" y="15705"/>
                      <a:pt x="13241" y="15727"/>
                    </a:cubicBezTo>
                    <a:cubicBezTo>
                      <a:pt x="13452" y="15771"/>
                      <a:pt x="13684" y="15799"/>
                      <a:pt x="13921" y="15807"/>
                    </a:cubicBezTo>
                    <a:cubicBezTo>
                      <a:pt x="14004" y="15814"/>
                      <a:pt x="14050" y="15945"/>
                      <a:pt x="13998" y="16040"/>
                    </a:cubicBezTo>
                    <a:cubicBezTo>
                      <a:pt x="13513" y="16941"/>
                      <a:pt x="13148" y="18063"/>
                      <a:pt x="14144" y="17587"/>
                    </a:cubicBezTo>
                    <a:cubicBezTo>
                      <a:pt x="14933" y="17206"/>
                      <a:pt x="15350" y="16489"/>
                      <a:pt x="15547" y="15866"/>
                    </a:cubicBezTo>
                    <a:cubicBezTo>
                      <a:pt x="15583" y="15756"/>
                      <a:pt x="15656" y="15675"/>
                      <a:pt x="15743" y="15660"/>
                    </a:cubicBezTo>
                    <a:cubicBezTo>
                      <a:pt x="18999" y="14965"/>
                      <a:pt x="20686" y="12086"/>
                      <a:pt x="20629" y="11208"/>
                    </a:cubicBezTo>
                    <a:cubicBezTo>
                      <a:pt x="20572" y="10351"/>
                      <a:pt x="18637" y="5989"/>
                      <a:pt x="15340" y="5220"/>
                    </a:cubicBezTo>
                    <a:cubicBezTo>
                      <a:pt x="15268" y="5205"/>
                      <a:pt x="15211" y="5133"/>
                      <a:pt x="15190" y="5030"/>
                    </a:cubicBezTo>
                    <a:cubicBezTo>
                      <a:pt x="14870" y="3346"/>
                      <a:pt x="14039" y="1097"/>
                      <a:pt x="11862" y="42"/>
                    </a:cubicBezTo>
                    <a:cubicBezTo>
                      <a:pt x="11819" y="21"/>
                      <a:pt x="11777" y="9"/>
                      <a:pt x="11734" y="3"/>
                    </a:cubicBezTo>
                    <a:close/>
                  </a:path>
                </a:pathLst>
              </a:custGeom>
              <a:solidFill>
                <a:srgbClr val="FBE64D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61" name="圆形">
                <a:extLst>
                  <a:ext uri="{FF2B5EF4-FFF2-40B4-BE49-F238E27FC236}">
                    <a16:creationId xmlns:a16="http://schemas.microsoft.com/office/drawing/2014/main" id="{5F6C88FF-B303-4526-9AFE-5515A6F91253}"/>
                  </a:ext>
                </a:extLst>
              </p:cNvPr>
              <p:cNvSpPr/>
              <p:nvPr/>
            </p:nvSpPr>
            <p:spPr>
              <a:xfrm>
                <a:off x="889356" y="360453"/>
                <a:ext cx="63501" cy="635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58" name="圆形">
              <a:extLst>
                <a:ext uri="{FF2B5EF4-FFF2-40B4-BE49-F238E27FC236}">
                  <a16:creationId xmlns:a16="http://schemas.microsoft.com/office/drawing/2014/main" id="{977818C4-FF88-4A13-9C14-E30D14FBDD24}"/>
                </a:ext>
              </a:extLst>
            </p:cNvPr>
            <p:cNvSpPr/>
            <p:nvPr/>
          </p:nvSpPr>
          <p:spPr>
            <a:xfrm>
              <a:off x="1156194" y="275052"/>
              <a:ext cx="98902" cy="9890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圆形">
              <a:extLst>
                <a:ext uri="{FF2B5EF4-FFF2-40B4-BE49-F238E27FC236}">
                  <a16:creationId xmlns:a16="http://schemas.microsoft.com/office/drawing/2014/main" id="{1BEE759C-6024-408C-8BB5-D7B98B431EFA}"/>
                </a:ext>
              </a:extLst>
            </p:cNvPr>
            <p:cNvSpPr/>
            <p:nvPr/>
          </p:nvSpPr>
          <p:spPr>
            <a:xfrm>
              <a:off x="968381" y="0"/>
              <a:ext cx="152792" cy="15279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6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AEF00AB-72A2-4894-9506-E6FAE9A773D6}"/>
              </a:ext>
            </a:extLst>
          </p:cNvPr>
          <p:cNvGrpSpPr/>
          <p:nvPr/>
        </p:nvGrpSpPr>
        <p:grpSpPr>
          <a:xfrm rot="19633066">
            <a:off x="624320" y="5572882"/>
            <a:ext cx="614990" cy="614990"/>
            <a:chOff x="0" y="0"/>
            <a:chExt cx="1229979" cy="1229979"/>
          </a:xfrm>
        </p:grpSpPr>
        <p:sp>
          <p:nvSpPr>
            <p:cNvPr id="63" name="圆形">
              <a:extLst>
                <a:ext uri="{FF2B5EF4-FFF2-40B4-BE49-F238E27FC236}">
                  <a16:creationId xmlns:a16="http://schemas.microsoft.com/office/drawing/2014/main" id="{A0FA8A4C-A44B-4A24-8E2E-49417402256F}"/>
                </a:ext>
              </a:extLst>
            </p:cNvPr>
            <p:cNvSpPr/>
            <p:nvPr/>
          </p:nvSpPr>
          <p:spPr>
            <a:xfrm>
              <a:off x="0" y="0"/>
              <a:ext cx="1229980" cy="122998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4" name="圆角矩形">
              <a:extLst>
                <a:ext uri="{FF2B5EF4-FFF2-40B4-BE49-F238E27FC236}">
                  <a16:creationId xmlns:a16="http://schemas.microsoft.com/office/drawing/2014/main" id="{0DACF20E-6CCD-4164-9D21-6D85FBD1EB8D}"/>
                </a:ext>
              </a:extLst>
            </p:cNvPr>
            <p:cNvSpPr/>
            <p:nvPr/>
          </p:nvSpPr>
          <p:spPr>
            <a:xfrm>
              <a:off x="407726" y="372595"/>
              <a:ext cx="109274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5" name="圆角矩形">
              <a:extLst>
                <a:ext uri="{FF2B5EF4-FFF2-40B4-BE49-F238E27FC236}">
                  <a16:creationId xmlns:a16="http://schemas.microsoft.com/office/drawing/2014/main" id="{41AC6435-2F78-48E4-8AF7-FC1500B5EFD7}"/>
                </a:ext>
              </a:extLst>
            </p:cNvPr>
            <p:cNvSpPr/>
            <p:nvPr/>
          </p:nvSpPr>
          <p:spPr>
            <a:xfrm>
              <a:off x="712979" y="372595"/>
              <a:ext cx="109275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6" name="线条">
              <a:extLst>
                <a:ext uri="{FF2B5EF4-FFF2-40B4-BE49-F238E27FC236}">
                  <a16:creationId xmlns:a16="http://schemas.microsoft.com/office/drawing/2014/main" id="{2E820A38-B217-49E8-99F8-7ACDF8AA5EEF}"/>
                </a:ext>
              </a:extLst>
            </p:cNvPr>
            <p:cNvSpPr/>
            <p:nvPr/>
          </p:nvSpPr>
          <p:spPr>
            <a:xfrm>
              <a:off x="345854" y="801572"/>
              <a:ext cx="544151" cy="10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7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3735C6B-9206-423A-BCD1-FEBEB3525477}"/>
              </a:ext>
            </a:extLst>
          </p:cNvPr>
          <p:cNvGrpSpPr/>
          <p:nvPr/>
        </p:nvGrpSpPr>
        <p:grpSpPr>
          <a:xfrm>
            <a:off x="-1898808" y="6496294"/>
            <a:ext cx="4040833" cy="118114"/>
            <a:chOff x="0" y="0"/>
            <a:chExt cx="8081664" cy="236225"/>
          </a:xfrm>
        </p:grpSpPr>
        <p:sp>
          <p:nvSpPr>
            <p:cNvPr id="68" name="圆形">
              <a:extLst>
                <a:ext uri="{FF2B5EF4-FFF2-40B4-BE49-F238E27FC236}">
                  <a16:creationId xmlns:a16="http://schemas.microsoft.com/office/drawing/2014/main" id="{5DADF0A0-5D82-4A86-A413-AFC2F0ED6BA7}"/>
                </a:ext>
              </a:extLst>
            </p:cNvPr>
            <p:cNvSpPr/>
            <p:nvPr/>
          </p:nvSpPr>
          <p:spPr>
            <a:xfrm>
              <a:off x="0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9" name="圆形">
              <a:extLst>
                <a:ext uri="{FF2B5EF4-FFF2-40B4-BE49-F238E27FC236}">
                  <a16:creationId xmlns:a16="http://schemas.microsoft.com/office/drawing/2014/main" id="{34362C7A-D548-430E-95CF-E240D73E3DAA}"/>
                </a:ext>
              </a:extLst>
            </p:cNvPr>
            <p:cNvSpPr/>
            <p:nvPr/>
          </p:nvSpPr>
          <p:spPr>
            <a:xfrm>
              <a:off x="1120776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0" name="圆形">
              <a:extLst>
                <a:ext uri="{FF2B5EF4-FFF2-40B4-BE49-F238E27FC236}">
                  <a16:creationId xmlns:a16="http://schemas.microsoft.com/office/drawing/2014/main" id="{C86F495E-C2D8-4CDB-B829-F4E92E9133AF}"/>
                </a:ext>
              </a:extLst>
            </p:cNvPr>
            <p:cNvSpPr/>
            <p:nvPr/>
          </p:nvSpPr>
          <p:spPr>
            <a:xfrm>
              <a:off x="2241554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1" name="圆形">
              <a:extLst>
                <a:ext uri="{FF2B5EF4-FFF2-40B4-BE49-F238E27FC236}">
                  <a16:creationId xmlns:a16="http://schemas.microsoft.com/office/drawing/2014/main" id="{9FEA26D1-3913-4324-8560-65CA4509C1B6}"/>
                </a:ext>
              </a:extLst>
            </p:cNvPr>
            <p:cNvSpPr/>
            <p:nvPr/>
          </p:nvSpPr>
          <p:spPr>
            <a:xfrm>
              <a:off x="3362331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2" name="圆形">
              <a:extLst>
                <a:ext uri="{FF2B5EF4-FFF2-40B4-BE49-F238E27FC236}">
                  <a16:creationId xmlns:a16="http://schemas.microsoft.com/office/drawing/2014/main" id="{FA3952CF-EE79-4C20-8575-164F4360E1A5}"/>
                </a:ext>
              </a:extLst>
            </p:cNvPr>
            <p:cNvSpPr/>
            <p:nvPr/>
          </p:nvSpPr>
          <p:spPr>
            <a:xfrm>
              <a:off x="4483107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3" name="圆形">
              <a:extLst>
                <a:ext uri="{FF2B5EF4-FFF2-40B4-BE49-F238E27FC236}">
                  <a16:creationId xmlns:a16="http://schemas.microsoft.com/office/drawing/2014/main" id="{59486070-2451-4E48-B568-02B2AD6A4D38}"/>
                </a:ext>
              </a:extLst>
            </p:cNvPr>
            <p:cNvSpPr/>
            <p:nvPr/>
          </p:nvSpPr>
          <p:spPr>
            <a:xfrm>
              <a:off x="5603884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4" name="圆形">
              <a:extLst>
                <a:ext uri="{FF2B5EF4-FFF2-40B4-BE49-F238E27FC236}">
                  <a16:creationId xmlns:a16="http://schemas.microsoft.com/office/drawing/2014/main" id="{122E57F5-6894-4AA8-9DCB-A85C8AFF08B8}"/>
                </a:ext>
              </a:extLst>
            </p:cNvPr>
            <p:cNvSpPr/>
            <p:nvPr/>
          </p:nvSpPr>
          <p:spPr>
            <a:xfrm>
              <a:off x="6724662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5" name="圆形">
              <a:extLst>
                <a:ext uri="{FF2B5EF4-FFF2-40B4-BE49-F238E27FC236}">
                  <a16:creationId xmlns:a16="http://schemas.microsoft.com/office/drawing/2014/main" id="{B6786A9B-CF0A-4B90-B80C-EFABFFB6C2BE}"/>
                </a:ext>
              </a:extLst>
            </p:cNvPr>
            <p:cNvSpPr/>
            <p:nvPr/>
          </p:nvSpPr>
          <p:spPr>
            <a:xfrm>
              <a:off x="7845438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130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135F1BE-5ED0-412F-937B-F943C92D9CD2}"/>
              </a:ext>
            </a:extLst>
          </p:cNvPr>
          <p:cNvGrpSpPr/>
          <p:nvPr/>
        </p:nvGrpSpPr>
        <p:grpSpPr>
          <a:xfrm>
            <a:off x="3692891" y="2772786"/>
            <a:ext cx="1670839" cy="560475"/>
            <a:chOff x="0" y="0"/>
            <a:chExt cx="3146373" cy="686000"/>
          </a:xfrm>
        </p:grpSpPr>
        <p:sp>
          <p:nvSpPr>
            <p:cNvPr id="131" name="形状">
              <a:extLst>
                <a:ext uri="{FF2B5EF4-FFF2-40B4-BE49-F238E27FC236}">
                  <a16:creationId xmlns:a16="http://schemas.microsoft.com/office/drawing/2014/main" id="{2C2D75A1-DD2C-4A56-9B74-E17C6B57A007}"/>
                </a:ext>
              </a:extLst>
            </p:cNvPr>
            <p:cNvSpPr/>
            <p:nvPr/>
          </p:nvSpPr>
          <p:spPr>
            <a:xfrm>
              <a:off x="0" y="0"/>
              <a:ext cx="3146373" cy="6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99" y="0"/>
                  </a:moveTo>
                  <a:cubicBezTo>
                    <a:pt x="2574" y="0"/>
                    <a:pt x="1959" y="1"/>
                    <a:pt x="1549" y="652"/>
                  </a:cubicBezTo>
                  <a:cubicBezTo>
                    <a:pt x="895" y="1744"/>
                    <a:pt x="380" y="4107"/>
                    <a:pt x="142" y="7106"/>
                  </a:cubicBezTo>
                  <a:cubicBezTo>
                    <a:pt x="48" y="8290"/>
                    <a:pt x="0" y="9544"/>
                    <a:pt x="0" y="10804"/>
                  </a:cubicBezTo>
                  <a:cubicBezTo>
                    <a:pt x="0" y="12063"/>
                    <a:pt x="48" y="13310"/>
                    <a:pt x="142" y="14494"/>
                  </a:cubicBezTo>
                  <a:cubicBezTo>
                    <a:pt x="380" y="17493"/>
                    <a:pt x="895" y="19856"/>
                    <a:pt x="1549" y="20948"/>
                  </a:cubicBezTo>
                  <a:cubicBezTo>
                    <a:pt x="1959" y="21599"/>
                    <a:pt x="2574" y="21600"/>
                    <a:pt x="3599" y="21600"/>
                  </a:cubicBezTo>
                  <a:lnTo>
                    <a:pt x="18001" y="21600"/>
                  </a:lnTo>
                  <a:cubicBezTo>
                    <a:pt x="19026" y="21600"/>
                    <a:pt x="19641" y="21599"/>
                    <a:pt x="20051" y="20948"/>
                  </a:cubicBezTo>
                  <a:cubicBezTo>
                    <a:pt x="20705" y="19856"/>
                    <a:pt x="21220" y="17493"/>
                    <a:pt x="21458" y="14494"/>
                  </a:cubicBezTo>
                  <a:cubicBezTo>
                    <a:pt x="21552" y="13310"/>
                    <a:pt x="21600" y="12063"/>
                    <a:pt x="21600" y="10804"/>
                  </a:cubicBezTo>
                  <a:cubicBezTo>
                    <a:pt x="21600" y="9544"/>
                    <a:pt x="21552" y="8290"/>
                    <a:pt x="21458" y="7106"/>
                  </a:cubicBezTo>
                  <a:cubicBezTo>
                    <a:pt x="21220" y="4107"/>
                    <a:pt x="20705" y="1744"/>
                    <a:pt x="20051" y="652"/>
                  </a:cubicBezTo>
                  <a:cubicBezTo>
                    <a:pt x="19641" y="1"/>
                    <a:pt x="19026" y="0"/>
                    <a:pt x="18001" y="0"/>
                  </a:cubicBezTo>
                  <a:lnTo>
                    <a:pt x="3599" y="0"/>
                  </a:lnTo>
                  <a:close/>
                  <a:moveTo>
                    <a:pt x="2193" y="7871"/>
                  </a:moveTo>
                  <a:cubicBezTo>
                    <a:pt x="2357" y="7871"/>
                    <a:pt x="2520" y="8162"/>
                    <a:pt x="2645" y="8734"/>
                  </a:cubicBezTo>
                  <a:cubicBezTo>
                    <a:pt x="2894" y="9877"/>
                    <a:pt x="2894" y="11730"/>
                    <a:pt x="2645" y="12873"/>
                  </a:cubicBezTo>
                  <a:cubicBezTo>
                    <a:pt x="2395" y="14016"/>
                    <a:pt x="1991" y="14016"/>
                    <a:pt x="1742" y="12873"/>
                  </a:cubicBezTo>
                  <a:cubicBezTo>
                    <a:pt x="1493" y="11730"/>
                    <a:pt x="1493" y="9877"/>
                    <a:pt x="1742" y="8734"/>
                  </a:cubicBezTo>
                  <a:cubicBezTo>
                    <a:pt x="1867" y="8162"/>
                    <a:pt x="2030" y="7871"/>
                    <a:pt x="2193" y="7871"/>
                  </a:cubicBezTo>
                  <a:close/>
                  <a:moveTo>
                    <a:pt x="19407" y="7871"/>
                  </a:moveTo>
                  <a:cubicBezTo>
                    <a:pt x="19570" y="7871"/>
                    <a:pt x="19733" y="8162"/>
                    <a:pt x="19858" y="8734"/>
                  </a:cubicBezTo>
                  <a:cubicBezTo>
                    <a:pt x="20107" y="9877"/>
                    <a:pt x="20107" y="11730"/>
                    <a:pt x="19858" y="12873"/>
                  </a:cubicBezTo>
                  <a:cubicBezTo>
                    <a:pt x="19609" y="14016"/>
                    <a:pt x="19205" y="14016"/>
                    <a:pt x="18955" y="12873"/>
                  </a:cubicBezTo>
                  <a:cubicBezTo>
                    <a:pt x="18706" y="11730"/>
                    <a:pt x="18706" y="9877"/>
                    <a:pt x="18955" y="8734"/>
                  </a:cubicBezTo>
                  <a:cubicBezTo>
                    <a:pt x="19080" y="8162"/>
                    <a:pt x="19243" y="7871"/>
                    <a:pt x="19407" y="7871"/>
                  </a:cubicBezTo>
                  <a:close/>
                </a:path>
              </a:pathLst>
            </a:cu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132" name="文案填写处">
              <a:extLst>
                <a:ext uri="{FF2B5EF4-FFF2-40B4-BE49-F238E27FC236}">
                  <a16:creationId xmlns:a16="http://schemas.microsoft.com/office/drawing/2014/main" id="{101EAC35-40D2-481C-9B8F-A5643C4C4D47}"/>
                </a:ext>
              </a:extLst>
            </p:cNvPr>
            <p:cNvSpPr txBox="1"/>
            <p:nvPr/>
          </p:nvSpPr>
          <p:spPr>
            <a:xfrm>
              <a:off x="945315" y="160930"/>
              <a:ext cx="1255750" cy="364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1219169" hangingPunct="0"/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周修远</a:t>
              </a:r>
            </a:p>
          </p:txBody>
        </p:sp>
      </p:grpSp>
      <p:grpSp>
        <p:nvGrpSpPr>
          <p:cNvPr id="13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5AB50D1-0F71-49E2-B9B9-C1C142157523}"/>
              </a:ext>
            </a:extLst>
          </p:cNvPr>
          <p:cNvGrpSpPr/>
          <p:nvPr/>
        </p:nvGrpSpPr>
        <p:grpSpPr>
          <a:xfrm>
            <a:off x="3731482" y="3794641"/>
            <a:ext cx="1670839" cy="560475"/>
            <a:chOff x="0" y="0"/>
            <a:chExt cx="3146373" cy="686000"/>
          </a:xfrm>
        </p:grpSpPr>
        <p:sp>
          <p:nvSpPr>
            <p:cNvPr id="134" name="形状">
              <a:extLst>
                <a:ext uri="{FF2B5EF4-FFF2-40B4-BE49-F238E27FC236}">
                  <a16:creationId xmlns:a16="http://schemas.microsoft.com/office/drawing/2014/main" id="{4421054C-EE54-43D7-BCDD-262BB9B19670}"/>
                </a:ext>
              </a:extLst>
            </p:cNvPr>
            <p:cNvSpPr/>
            <p:nvPr/>
          </p:nvSpPr>
          <p:spPr>
            <a:xfrm>
              <a:off x="0" y="0"/>
              <a:ext cx="3146373" cy="6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99" y="0"/>
                  </a:moveTo>
                  <a:cubicBezTo>
                    <a:pt x="2574" y="0"/>
                    <a:pt x="1959" y="1"/>
                    <a:pt x="1549" y="652"/>
                  </a:cubicBezTo>
                  <a:cubicBezTo>
                    <a:pt x="895" y="1744"/>
                    <a:pt x="380" y="4107"/>
                    <a:pt x="142" y="7106"/>
                  </a:cubicBezTo>
                  <a:cubicBezTo>
                    <a:pt x="48" y="8290"/>
                    <a:pt x="0" y="9544"/>
                    <a:pt x="0" y="10804"/>
                  </a:cubicBezTo>
                  <a:cubicBezTo>
                    <a:pt x="0" y="12063"/>
                    <a:pt x="48" y="13310"/>
                    <a:pt x="142" y="14494"/>
                  </a:cubicBezTo>
                  <a:cubicBezTo>
                    <a:pt x="380" y="17493"/>
                    <a:pt x="895" y="19856"/>
                    <a:pt x="1549" y="20948"/>
                  </a:cubicBezTo>
                  <a:cubicBezTo>
                    <a:pt x="1959" y="21599"/>
                    <a:pt x="2574" y="21600"/>
                    <a:pt x="3599" y="21600"/>
                  </a:cubicBezTo>
                  <a:lnTo>
                    <a:pt x="18001" y="21600"/>
                  </a:lnTo>
                  <a:cubicBezTo>
                    <a:pt x="19026" y="21600"/>
                    <a:pt x="19641" y="21599"/>
                    <a:pt x="20051" y="20948"/>
                  </a:cubicBezTo>
                  <a:cubicBezTo>
                    <a:pt x="20705" y="19856"/>
                    <a:pt x="21220" y="17493"/>
                    <a:pt x="21458" y="14494"/>
                  </a:cubicBezTo>
                  <a:cubicBezTo>
                    <a:pt x="21552" y="13310"/>
                    <a:pt x="21600" y="12063"/>
                    <a:pt x="21600" y="10804"/>
                  </a:cubicBezTo>
                  <a:cubicBezTo>
                    <a:pt x="21600" y="9544"/>
                    <a:pt x="21552" y="8290"/>
                    <a:pt x="21458" y="7106"/>
                  </a:cubicBezTo>
                  <a:cubicBezTo>
                    <a:pt x="21220" y="4107"/>
                    <a:pt x="20705" y="1744"/>
                    <a:pt x="20051" y="652"/>
                  </a:cubicBezTo>
                  <a:cubicBezTo>
                    <a:pt x="19641" y="1"/>
                    <a:pt x="19026" y="0"/>
                    <a:pt x="18001" y="0"/>
                  </a:cubicBezTo>
                  <a:lnTo>
                    <a:pt x="3599" y="0"/>
                  </a:lnTo>
                  <a:close/>
                  <a:moveTo>
                    <a:pt x="2193" y="7871"/>
                  </a:moveTo>
                  <a:cubicBezTo>
                    <a:pt x="2357" y="7871"/>
                    <a:pt x="2520" y="8162"/>
                    <a:pt x="2645" y="8734"/>
                  </a:cubicBezTo>
                  <a:cubicBezTo>
                    <a:pt x="2894" y="9877"/>
                    <a:pt x="2894" y="11730"/>
                    <a:pt x="2645" y="12873"/>
                  </a:cubicBezTo>
                  <a:cubicBezTo>
                    <a:pt x="2395" y="14016"/>
                    <a:pt x="1991" y="14016"/>
                    <a:pt x="1742" y="12873"/>
                  </a:cubicBezTo>
                  <a:cubicBezTo>
                    <a:pt x="1493" y="11730"/>
                    <a:pt x="1493" y="9877"/>
                    <a:pt x="1742" y="8734"/>
                  </a:cubicBezTo>
                  <a:cubicBezTo>
                    <a:pt x="1867" y="8162"/>
                    <a:pt x="2030" y="7871"/>
                    <a:pt x="2193" y="7871"/>
                  </a:cubicBezTo>
                  <a:close/>
                  <a:moveTo>
                    <a:pt x="19407" y="7871"/>
                  </a:moveTo>
                  <a:cubicBezTo>
                    <a:pt x="19570" y="7871"/>
                    <a:pt x="19733" y="8162"/>
                    <a:pt x="19858" y="8734"/>
                  </a:cubicBezTo>
                  <a:cubicBezTo>
                    <a:pt x="20107" y="9877"/>
                    <a:pt x="20107" y="11730"/>
                    <a:pt x="19858" y="12873"/>
                  </a:cubicBezTo>
                  <a:cubicBezTo>
                    <a:pt x="19609" y="14016"/>
                    <a:pt x="19205" y="14016"/>
                    <a:pt x="18955" y="12873"/>
                  </a:cubicBezTo>
                  <a:cubicBezTo>
                    <a:pt x="18706" y="11730"/>
                    <a:pt x="18706" y="9877"/>
                    <a:pt x="18955" y="8734"/>
                  </a:cubicBezTo>
                  <a:cubicBezTo>
                    <a:pt x="19080" y="8162"/>
                    <a:pt x="19243" y="7871"/>
                    <a:pt x="19407" y="7871"/>
                  </a:cubicBezTo>
                  <a:close/>
                </a:path>
              </a:pathLst>
            </a:cu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135" name="文案填写处">
              <a:extLst>
                <a:ext uri="{FF2B5EF4-FFF2-40B4-BE49-F238E27FC236}">
                  <a16:creationId xmlns:a16="http://schemas.microsoft.com/office/drawing/2014/main" id="{8CC74B8C-1EAD-4368-8648-8589805FDBFA}"/>
                </a:ext>
              </a:extLst>
            </p:cNvPr>
            <p:cNvSpPr txBox="1"/>
            <p:nvPr/>
          </p:nvSpPr>
          <p:spPr>
            <a:xfrm>
              <a:off x="945315" y="160930"/>
              <a:ext cx="1255750" cy="364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1219169" hangingPunct="0"/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周子涵</a:t>
              </a:r>
            </a:p>
          </p:txBody>
        </p:sp>
      </p:grpSp>
      <p:grpSp>
        <p:nvGrpSpPr>
          <p:cNvPr id="13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A4B0A01-9D8A-40EB-8D14-EE2645D5D090}"/>
              </a:ext>
            </a:extLst>
          </p:cNvPr>
          <p:cNvGrpSpPr/>
          <p:nvPr/>
        </p:nvGrpSpPr>
        <p:grpSpPr>
          <a:xfrm>
            <a:off x="3770156" y="4859898"/>
            <a:ext cx="1670839" cy="560475"/>
            <a:chOff x="0" y="0"/>
            <a:chExt cx="3146373" cy="686000"/>
          </a:xfrm>
        </p:grpSpPr>
        <p:sp>
          <p:nvSpPr>
            <p:cNvPr id="137" name="形状">
              <a:extLst>
                <a:ext uri="{FF2B5EF4-FFF2-40B4-BE49-F238E27FC236}">
                  <a16:creationId xmlns:a16="http://schemas.microsoft.com/office/drawing/2014/main" id="{076A6B9B-DEDF-4B93-9A1B-36E576A3A08E}"/>
                </a:ext>
              </a:extLst>
            </p:cNvPr>
            <p:cNvSpPr/>
            <p:nvPr/>
          </p:nvSpPr>
          <p:spPr>
            <a:xfrm>
              <a:off x="0" y="0"/>
              <a:ext cx="3146373" cy="6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99" y="0"/>
                  </a:moveTo>
                  <a:cubicBezTo>
                    <a:pt x="2574" y="0"/>
                    <a:pt x="1959" y="1"/>
                    <a:pt x="1549" y="652"/>
                  </a:cubicBezTo>
                  <a:cubicBezTo>
                    <a:pt x="895" y="1744"/>
                    <a:pt x="380" y="4107"/>
                    <a:pt x="142" y="7106"/>
                  </a:cubicBezTo>
                  <a:cubicBezTo>
                    <a:pt x="48" y="8290"/>
                    <a:pt x="0" y="9544"/>
                    <a:pt x="0" y="10804"/>
                  </a:cubicBezTo>
                  <a:cubicBezTo>
                    <a:pt x="0" y="12063"/>
                    <a:pt x="48" y="13310"/>
                    <a:pt x="142" y="14494"/>
                  </a:cubicBezTo>
                  <a:cubicBezTo>
                    <a:pt x="380" y="17493"/>
                    <a:pt x="895" y="19856"/>
                    <a:pt x="1549" y="20948"/>
                  </a:cubicBezTo>
                  <a:cubicBezTo>
                    <a:pt x="1959" y="21599"/>
                    <a:pt x="2574" y="21600"/>
                    <a:pt x="3599" y="21600"/>
                  </a:cubicBezTo>
                  <a:lnTo>
                    <a:pt x="18001" y="21600"/>
                  </a:lnTo>
                  <a:cubicBezTo>
                    <a:pt x="19026" y="21600"/>
                    <a:pt x="19641" y="21599"/>
                    <a:pt x="20051" y="20948"/>
                  </a:cubicBezTo>
                  <a:cubicBezTo>
                    <a:pt x="20705" y="19856"/>
                    <a:pt x="21220" y="17493"/>
                    <a:pt x="21458" y="14494"/>
                  </a:cubicBezTo>
                  <a:cubicBezTo>
                    <a:pt x="21552" y="13310"/>
                    <a:pt x="21600" y="12063"/>
                    <a:pt x="21600" y="10804"/>
                  </a:cubicBezTo>
                  <a:cubicBezTo>
                    <a:pt x="21600" y="9544"/>
                    <a:pt x="21552" y="8290"/>
                    <a:pt x="21458" y="7106"/>
                  </a:cubicBezTo>
                  <a:cubicBezTo>
                    <a:pt x="21220" y="4107"/>
                    <a:pt x="20705" y="1744"/>
                    <a:pt x="20051" y="652"/>
                  </a:cubicBezTo>
                  <a:cubicBezTo>
                    <a:pt x="19641" y="1"/>
                    <a:pt x="19026" y="0"/>
                    <a:pt x="18001" y="0"/>
                  </a:cubicBezTo>
                  <a:lnTo>
                    <a:pt x="3599" y="0"/>
                  </a:lnTo>
                  <a:close/>
                  <a:moveTo>
                    <a:pt x="2193" y="7871"/>
                  </a:moveTo>
                  <a:cubicBezTo>
                    <a:pt x="2357" y="7871"/>
                    <a:pt x="2520" y="8162"/>
                    <a:pt x="2645" y="8734"/>
                  </a:cubicBezTo>
                  <a:cubicBezTo>
                    <a:pt x="2894" y="9877"/>
                    <a:pt x="2894" y="11730"/>
                    <a:pt x="2645" y="12873"/>
                  </a:cubicBezTo>
                  <a:cubicBezTo>
                    <a:pt x="2395" y="14016"/>
                    <a:pt x="1991" y="14016"/>
                    <a:pt x="1742" y="12873"/>
                  </a:cubicBezTo>
                  <a:cubicBezTo>
                    <a:pt x="1493" y="11730"/>
                    <a:pt x="1493" y="9877"/>
                    <a:pt x="1742" y="8734"/>
                  </a:cubicBezTo>
                  <a:cubicBezTo>
                    <a:pt x="1867" y="8162"/>
                    <a:pt x="2030" y="7871"/>
                    <a:pt x="2193" y="7871"/>
                  </a:cubicBezTo>
                  <a:close/>
                  <a:moveTo>
                    <a:pt x="19407" y="7871"/>
                  </a:moveTo>
                  <a:cubicBezTo>
                    <a:pt x="19570" y="7871"/>
                    <a:pt x="19733" y="8162"/>
                    <a:pt x="19858" y="8734"/>
                  </a:cubicBezTo>
                  <a:cubicBezTo>
                    <a:pt x="20107" y="9877"/>
                    <a:pt x="20107" y="11730"/>
                    <a:pt x="19858" y="12873"/>
                  </a:cubicBezTo>
                  <a:cubicBezTo>
                    <a:pt x="19609" y="14016"/>
                    <a:pt x="19205" y="14016"/>
                    <a:pt x="18955" y="12873"/>
                  </a:cubicBezTo>
                  <a:cubicBezTo>
                    <a:pt x="18706" y="11730"/>
                    <a:pt x="18706" y="9877"/>
                    <a:pt x="18955" y="8734"/>
                  </a:cubicBezTo>
                  <a:cubicBezTo>
                    <a:pt x="19080" y="8162"/>
                    <a:pt x="19243" y="7871"/>
                    <a:pt x="19407" y="7871"/>
                  </a:cubicBezTo>
                  <a:close/>
                </a:path>
              </a:pathLst>
            </a:cu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138" name="文案填写处">
              <a:extLst>
                <a:ext uri="{FF2B5EF4-FFF2-40B4-BE49-F238E27FC236}">
                  <a16:creationId xmlns:a16="http://schemas.microsoft.com/office/drawing/2014/main" id="{1CDB4F0C-BD3A-489B-9F57-B8C395B03592}"/>
                </a:ext>
              </a:extLst>
            </p:cNvPr>
            <p:cNvSpPr txBox="1"/>
            <p:nvPr/>
          </p:nvSpPr>
          <p:spPr>
            <a:xfrm>
              <a:off x="945315" y="160930"/>
              <a:ext cx="1255750" cy="364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1219169" hangingPunct="0"/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赵泽旭</a:t>
              </a:r>
            </a:p>
          </p:txBody>
        </p:sp>
      </p:grpSp>
      <p:sp>
        <p:nvSpPr>
          <p:cNvPr id="139" name="夏季，是一年四季中第二个季节，从立夏起至立秋结束。气温高是夏季最显著的气候特征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D4C2285-C8F3-4BFE-BCF9-7AB8A8B48359}"/>
              </a:ext>
            </a:extLst>
          </p:cNvPr>
          <p:cNvSpPr txBox="1"/>
          <p:nvPr/>
        </p:nvSpPr>
        <p:spPr>
          <a:xfrm>
            <a:off x="5876468" y="2915265"/>
            <a:ext cx="4073863" cy="27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1219169" hangingPunct="0">
              <a:lnSpc>
                <a:spcPct val="110000"/>
              </a:lnSpc>
              <a:defRPr sz="22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资料整理，编写</a:t>
            </a:r>
            <a:r>
              <a:rPr lang="en-US" altLang="zh-CN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animation</a:t>
            </a:r>
            <a:r>
              <a:rPr lang="zh-CN" altLang="en-US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模块。</a:t>
            </a:r>
            <a:endParaRPr sz="1400" kern="0" dirty="0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 Regular"/>
              <a:sym typeface="PingFang SC Regular"/>
            </a:endParaRPr>
          </a:p>
        </p:txBody>
      </p:sp>
      <p:sp>
        <p:nvSpPr>
          <p:cNvPr id="140" name="夏季，是一年四季中第二个季节，从立夏起至立秋结束。气温高是夏季最显著的气候特征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ED318F5-1FC2-4969-9041-7A46CBA8D80F}"/>
              </a:ext>
            </a:extLst>
          </p:cNvPr>
          <p:cNvSpPr txBox="1"/>
          <p:nvPr/>
        </p:nvSpPr>
        <p:spPr>
          <a:xfrm>
            <a:off x="5958843" y="3977627"/>
            <a:ext cx="1600450" cy="27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1219169" hangingPunct="0">
              <a:lnSpc>
                <a:spcPct val="110000"/>
              </a:lnSpc>
              <a:defRPr sz="22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文档校对。</a:t>
            </a:r>
            <a:endParaRPr sz="1400" kern="0" dirty="0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 Regular"/>
              <a:sym typeface="PingFang SC Regular"/>
            </a:endParaRPr>
          </a:p>
        </p:txBody>
      </p:sp>
      <p:sp>
        <p:nvSpPr>
          <p:cNvPr id="141" name="夏季，是一年四季中第二个季节，从立夏起至立秋结束。气温高是夏季最显著的气候特征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0FF1C0A-43C4-451E-A422-C15C10E3BFD6}"/>
              </a:ext>
            </a:extLst>
          </p:cNvPr>
          <p:cNvSpPr txBox="1"/>
          <p:nvPr/>
        </p:nvSpPr>
        <p:spPr>
          <a:xfrm>
            <a:off x="5995073" y="5065018"/>
            <a:ext cx="4073863" cy="27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1219169" hangingPunct="0">
              <a:lnSpc>
                <a:spcPct val="110000"/>
              </a:lnSpc>
              <a:defRPr sz="22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资料整理，</a:t>
            </a:r>
            <a:r>
              <a:rPr lang="en-US" altLang="zh-CN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PPT</a:t>
            </a:r>
            <a:r>
              <a:rPr lang="zh-CN" altLang="en-US" sz="14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制作。</a:t>
            </a:r>
            <a:endParaRPr sz="1400" kern="0" dirty="0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8036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成组">
            <a:extLst>
              <a:ext uri="{FF2B5EF4-FFF2-40B4-BE49-F238E27FC236}">
                <a16:creationId xmlns:a16="http://schemas.microsoft.com/office/drawing/2014/main" id="{41EE2C92-0A0E-44A7-9EA0-FB329107ED79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57" name="成组">
              <a:extLst>
                <a:ext uri="{FF2B5EF4-FFF2-40B4-BE49-F238E27FC236}">
                  <a16:creationId xmlns:a16="http://schemas.microsoft.com/office/drawing/2014/main" id="{FF1DAC9B-D3A1-49C5-BD88-5EDC28C181A3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6EC47DDC-5C30-4F0F-9953-461BDDF64129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3A332837-F0C0-44BF-9580-D7656A38C227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DB303E48-F87C-4EBB-9C1C-FE7742BC9B80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61CF7283-A6C7-4A9C-8401-DC4536E843C7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523F5CBF-355B-448D-A5B7-DC9B995D7719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9A3CDC4C-00FB-430C-8EC4-C6F7CA2CD6F4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1C586FAD-6EB7-48BA-89C3-1E613B07B5A6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22BB6748-F072-45F8-BF41-2A29403D8998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06C155AF-59F4-4719-9276-570CC6325503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60860F7F-580B-4E74-AAF6-A9B76C40F3AC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08150614-012D-4625-B848-CB8C1A1F8FA6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F438542C-2C4F-44C6-93DC-24F607837A18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8171AE1C-2EC5-4373-9A21-456E02B4CAF7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05C5DE73-ABA5-4E90-8D2B-D35FE53F3322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676B6235-ACCD-4622-A1C9-C524D2AAB72D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4F865953-5C83-47A7-AC66-290DB7F76C15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5CCE24E9-8D4C-4C77-8453-46A635F7248C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3D168ECE-B267-442C-BBF2-070EF0964713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8" name="成组">
              <a:extLst>
                <a:ext uri="{FF2B5EF4-FFF2-40B4-BE49-F238E27FC236}">
                  <a16:creationId xmlns:a16="http://schemas.microsoft.com/office/drawing/2014/main" id="{C8CD7A5D-A0A7-4503-9CF2-F96F9F2F1C35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59" name="线条">
                <a:extLst>
                  <a:ext uri="{FF2B5EF4-FFF2-40B4-BE49-F238E27FC236}">
                    <a16:creationId xmlns:a16="http://schemas.microsoft.com/office/drawing/2014/main" id="{80776687-23D0-46C4-9D44-EB7C6A002089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0" name="线条">
                <a:extLst>
                  <a:ext uri="{FF2B5EF4-FFF2-40B4-BE49-F238E27FC236}">
                    <a16:creationId xmlns:a16="http://schemas.microsoft.com/office/drawing/2014/main" id="{8F747123-7767-4E87-9AA6-EF3F764744D7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1A0A1B6F-1FDC-4A0F-8496-8C7EFEE610EB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3ABD3B6D-5A58-4D04-A943-598DB8A83D44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0F14B6E7-605C-4079-9667-200F170BF14C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1D3ED86C-A429-44D8-A2D5-248818BA9082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30EC1029-85D3-4096-9DD2-2CDD58E9AF15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B807072B-9A33-443D-A540-AF119D005197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38E09C27-2277-4A8E-BC76-FFA71DA0A918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4B36DD0A-FBD0-42E7-9A42-0F6FB1CBFC50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7ADC870A-0FA0-4044-B75D-1D216DE104D8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1AF5E6C0-4544-408A-95F4-8A83CB55DD85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FB4079F3-6E1D-4B61-AAAE-E2DCCF72C511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00581C31-1873-4F11-B596-27B54B353B97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F918FA96-4F33-4CB9-B9CA-9065B90E5CF2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CF341740-514A-4B7C-A4E9-422FDEF6AE31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FEC9058D-5783-45BE-A2D7-8DE895A4F3C0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97ACB354-A1AE-451E-9F19-9D616F4072B9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02A515B0-05D3-4D14-8439-30E2C83D4A6B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73308699-1991-4E0E-99CF-CA0F6007C218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3F818CB1-14F5-4BAB-AD90-2DDD298AC887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191025DA-D723-488D-AD94-5D44059E8273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5921B120-9A89-4742-8716-218B34E08B8B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7176CAA9-76FB-4BF9-840E-42050101B684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EDF6D086-5A3B-41DC-B3EC-E4BD6563DCEE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84E19D96-D731-4C47-9CB4-E645F4F86C21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216E3561-8D46-4FF0-B541-1C9B71BF1363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A5F7A2F5-9F2A-4C7E-9513-BF1C20FF440A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81F129F1-7063-4056-905F-164F24AB96C8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50811159-4595-4B2E-8170-A44017312D9D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7CC9B3E6-2B9D-4A74-B345-992A25733B25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D351ADC9-792A-4571-A8E0-CE3A655ECB96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24F15914-0674-4C61-8827-271A69D92A6D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4C59F87-0450-4DDE-88D1-93013CF9FD19}"/>
              </a:ext>
            </a:extLst>
          </p:cNvPr>
          <p:cNvSpPr/>
          <p:nvPr/>
        </p:nvSpPr>
        <p:spPr>
          <a:xfrm>
            <a:off x="1243116" y="2837929"/>
            <a:ext cx="9402447" cy="985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4" extrusionOk="0">
                <a:moveTo>
                  <a:pt x="0" y="21534"/>
                </a:moveTo>
                <a:cubicBezTo>
                  <a:pt x="3397" y="7391"/>
                  <a:pt x="7053" y="65"/>
                  <a:pt x="10750" y="0"/>
                </a:cubicBezTo>
                <a:cubicBezTo>
                  <a:pt x="14480" y="-66"/>
                  <a:pt x="18172" y="7262"/>
                  <a:pt x="21600" y="21534"/>
                </a:cubicBezTo>
              </a:path>
            </a:pathLst>
          </a:custGeom>
          <a:ln w="25400">
            <a:solidFill>
              <a:srgbClr val="000000">
                <a:alpha val="35876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60820BF-99CC-4C7D-844F-5DA92D3B7205}"/>
              </a:ext>
            </a:extLst>
          </p:cNvPr>
          <p:cNvSpPr/>
          <p:nvPr/>
        </p:nvSpPr>
        <p:spPr>
          <a:xfrm>
            <a:off x="1420059" y="3033899"/>
            <a:ext cx="8804729" cy="1045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4" extrusionOk="0">
                <a:moveTo>
                  <a:pt x="0" y="21534"/>
                </a:moveTo>
                <a:cubicBezTo>
                  <a:pt x="3397" y="7391"/>
                  <a:pt x="7053" y="65"/>
                  <a:pt x="10750" y="0"/>
                </a:cubicBezTo>
                <a:cubicBezTo>
                  <a:pt x="14480" y="-66"/>
                  <a:pt x="18172" y="7262"/>
                  <a:pt x="21600" y="21534"/>
                </a:cubicBezTo>
              </a:path>
            </a:pathLst>
          </a:custGeom>
          <a:ln w="25400">
            <a:solidFill>
              <a:srgbClr val="000000">
                <a:alpha val="35876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904EE9A-D229-4220-9581-7B36DC53B423}"/>
              </a:ext>
            </a:extLst>
          </p:cNvPr>
          <p:cNvGrpSpPr/>
          <p:nvPr/>
        </p:nvGrpSpPr>
        <p:grpSpPr>
          <a:xfrm>
            <a:off x="-19275" y="6634828"/>
            <a:ext cx="12230550" cy="241301"/>
            <a:chOff x="0" y="0"/>
            <a:chExt cx="24461099" cy="482600"/>
          </a:xfrm>
        </p:grpSpPr>
        <p:sp>
          <p:nvSpPr>
            <p:cNvPr id="5" name="矩形">
              <a:extLst>
                <a:ext uri="{FF2B5EF4-FFF2-40B4-BE49-F238E27FC236}">
                  <a16:creationId xmlns:a16="http://schemas.microsoft.com/office/drawing/2014/main" id="{1C61B04E-2360-455B-A8BF-D4CA9B440411}"/>
                </a:ext>
              </a:extLst>
            </p:cNvPr>
            <p:cNvSpPr/>
            <p:nvPr/>
          </p:nvSpPr>
          <p:spPr>
            <a:xfrm>
              <a:off x="12700" y="12700"/>
              <a:ext cx="24435700" cy="457200"/>
            </a:xfrm>
            <a:prstGeom prst="rect">
              <a:avLst/>
            </a:prstGeom>
            <a:solidFill>
              <a:srgbClr val="F0C643"/>
            </a:solid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6" name="矩形 矩形" descr="矩形 矩形">
              <a:extLst>
                <a:ext uri="{FF2B5EF4-FFF2-40B4-BE49-F238E27FC236}">
                  <a16:creationId xmlns:a16="http://schemas.microsoft.com/office/drawing/2014/main" id="{B7EF8B9D-8038-4000-8125-76A63264EEE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461100" cy="482600"/>
            </a:xfrm>
            <a:prstGeom prst="rect">
              <a:avLst/>
            </a:prstGeom>
            <a:effectLst/>
          </p:spPr>
        </p:pic>
      </p:grpSp>
      <p:grpSp>
        <p:nvGrpSpPr>
          <p:cNvPr id="7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838260D-F3D8-43D3-B109-4D6EA90AA409}"/>
              </a:ext>
            </a:extLst>
          </p:cNvPr>
          <p:cNvGrpSpPr/>
          <p:nvPr/>
        </p:nvGrpSpPr>
        <p:grpSpPr>
          <a:xfrm>
            <a:off x="642764" y="336550"/>
            <a:ext cx="2552333" cy="1024452"/>
            <a:chOff x="-12700" y="-12700"/>
            <a:chExt cx="5104663" cy="2048902"/>
          </a:xfrm>
        </p:grpSpPr>
        <p:grpSp>
          <p:nvGrpSpPr>
            <p:cNvPr id="8" name="成组">
              <a:extLst>
                <a:ext uri="{FF2B5EF4-FFF2-40B4-BE49-F238E27FC236}">
                  <a16:creationId xmlns:a16="http://schemas.microsoft.com/office/drawing/2014/main" id="{CB8EE076-124A-4AF4-BAB0-936ED0250151}"/>
                </a:ext>
              </a:extLst>
            </p:cNvPr>
            <p:cNvGrpSpPr/>
            <p:nvPr/>
          </p:nvGrpSpPr>
          <p:grpSpPr>
            <a:xfrm>
              <a:off x="13449" y="-12700"/>
              <a:ext cx="5078515" cy="1243739"/>
              <a:chOff x="0" y="-12700"/>
              <a:chExt cx="5078514" cy="1243738"/>
            </a:xfrm>
          </p:grpSpPr>
          <p:sp>
            <p:nvSpPr>
              <p:cNvPr id="16" name="矩形">
                <a:extLst>
                  <a:ext uri="{FF2B5EF4-FFF2-40B4-BE49-F238E27FC236}">
                    <a16:creationId xmlns:a16="http://schemas.microsoft.com/office/drawing/2014/main" id="{E64398B1-7E27-4359-8101-C8F892A86561}"/>
                  </a:ext>
                </a:extLst>
              </p:cNvPr>
              <p:cNvSpPr/>
              <p:nvPr/>
            </p:nvSpPr>
            <p:spPr>
              <a:xfrm>
                <a:off x="212934" y="227131"/>
                <a:ext cx="4852881" cy="991224"/>
              </a:xfrm>
              <a:prstGeom prst="rect">
                <a:avLst/>
              </a:prstGeom>
              <a:solidFill>
                <a:srgbClr val="F0C64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" name="矩形">
                <a:extLst>
                  <a:ext uri="{FF2B5EF4-FFF2-40B4-BE49-F238E27FC236}">
                    <a16:creationId xmlns:a16="http://schemas.microsoft.com/office/drawing/2014/main" id="{16D4721D-BEBF-44CE-BC5F-7ACCAEB33883}"/>
                  </a:ext>
                </a:extLst>
              </p:cNvPr>
              <p:cNvSpPr/>
              <p:nvPr/>
            </p:nvSpPr>
            <p:spPr>
              <a:xfrm>
                <a:off x="0" y="6012"/>
                <a:ext cx="4852880" cy="991224"/>
              </a:xfrm>
              <a:prstGeom prst="rect">
                <a:avLst/>
              </a:prstGeom>
              <a:solidFill>
                <a:srgbClr val="71E6A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18" name="形状">
                <a:extLst>
                  <a:ext uri="{FF2B5EF4-FFF2-40B4-BE49-F238E27FC236}">
                    <a16:creationId xmlns:a16="http://schemas.microsoft.com/office/drawing/2014/main" id="{79D59083-7B65-4517-AEBA-BC6FD972330B}"/>
                  </a:ext>
                </a:extLst>
              </p:cNvPr>
              <p:cNvGrpSpPr/>
              <p:nvPr/>
            </p:nvGrpSpPr>
            <p:grpSpPr>
              <a:xfrm>
                <a:off x="4846928" y="-12700"/>
                <a:ext cx="231587" cy="1243739"/>
                <a:chOff x="0" y="0"/>
                <a:chExt cx="231586" cy="1243738"/>
              </a:xfrm>
            </p:grpSpPr>
            <p:sp>
              <p:nvSpPr>
                <p:cNvPr id="19" name="形状">
                  <a:extLst>
                    <a:ext uri="{FF2B5EF4-FFF2-40B4-BE49-F238E27FC236}">
                      <a16:creationId xmlns:a16="http://schemas.microsoft.com/office/drawing/2014/main" id="{E3886CEC-2809-4B70-9F5D-0DC949B1ABB9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206187" cy="12183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4027"/>
                      </a:lnTo>
                      <a:lnTo>
                        <a:pt x="21600" y="21600"/>
                      </a:lnTo>
                      <a:lnTo>
                        <a:pt x="0" y="175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C643"/>
                </a:solidFill>
                <a:ln>
                  <a:noFill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defTabSz="1219169" hangingPunct="0"/>
                  <a:endParaRPr sz="600" kern="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20" name="形状 形状" descr="形状 形状">
                  <a:extLst>
                    <a:ext uri="{FF2B5EF4-FFF2-40B4-BE49-F238E27FC236}">
                      <a16:creationId xmlns:a16="http://schemas.microsoft.com/office/drawing/2014/main" id="{0CA9521B-D52B-42AD-B879-CD69616A247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231587" cy="124373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9" name="线条">
              <a:extLst>
                <a:ext uri="{FF2B5EF4-FFF2-40B4-BE49-F238E27FC236}">
                  <a16:creationId xmlns:a16="http://schemas.microsoft.com/office/drawing/2014/main" id="{679B11A7-570F-42D3-A696-96A11C142BEA}"/>
                </a:ext>
              </a:extLst>
            </p:cNvPr>
            <p:cNvSpPr/>
            <p:nvPr/>
          </p:nvSpPr>
          <p:spPr>
            <a:xfrm>
              <a:off x="2448419" y="1604937"/>
              <a:ext cx="279268" cy="7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线条">
              <a:extLst>
                <a:ext uri="{FF2B5EF4-FFF2-40B4-BE49-F238E27FC236}">
                  <a16:creationId xmlns:a16="http://schemas.microsoft.com/office/drawing/2014/main" id="{32148F5B-23BB-45DE-AA2D-F7E738448453}"/>
                </a:ext>
              </a:extLst>
            </p:cNvPr>
            <p:cNvSpPr/>
            <p:nvPr/>
          </p:nvSpPr>
          <p:spPr>
            <a:xfrm>
              <a:off x="2453591" y="910531"/>
              <a:ext cx="464529" cy="110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2" y="0"/>
                  </a:moveTo>
                  <a:lnTo>
                    <a:pt x="12853" y="3937"/>
                  </a:lnTo>
                  <a:lnTo>
                    <a:pt x="12611" y="9395"/>
                  </a:lnTo>
                  <a:lnTo>
                    <a:pt x="21600" y="12777"/>
                  </a:lnTo>
                  <a:lnTo>
                    <a:pt x="12780" y="15690"/>
                  </a:lnTo>
                  <a:lnTo>
                    <a:pt x="13025" y="21600"/>
                  </a:lnTo>
                  <a:lnTo>
                    <a:pt x="0" y="18048"/>
                  </a:lnTo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" name="形状">
              <a:extLst>
                <a:ext uri="{FF2B5EF4-FFF2-40B4-BE49-F238E27FC236}">
                  <a16:creationId xmlns:a16="http://schemas.microsoft.com/office/drawing/2014/main" id="{600B88AA-90CF-46F4-9E62-F00D1836B20E}"/>
                </a:ext>
              </a:extLst>
            </p:cNvPr>
            <p:cNvSpPr/>
            <p:nvPr/>
          </p:nvSpPr>
          <p:spPr>
            <a:xfrm>
              <a:off x="7837" y="913481"/>
              <a:ext cx="2700779" cy="9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6849"/>
                  </a:lnTo>
                  <a:lnTo>
                    <a:pt x="21600" y="10897"/>
                  </a:lnTo>
                  <a:lnTo>
                    <a:pt x="19536" y="15092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12" name="形状">
              <a:extLst>
                <a:ext uri="{FF2B5EF4-FFF2-40B4-BE49-F238E27FC236}">
                  <a16:creationId xmlns:a16="http://schemas.microsoft.com/office/drawing/2014/main" id="{CD6B0FE0-B6D4-41F5-A1D3-7DA4D8C23021}"/>
                </a:ext>
              </a:extLst>
            </p:cNvPr>
            <p:cNvGrpSpPr/>
            <p:nvPr/>
          </p:nvGrpSpPr>
          <p:grpSpPr>
            <a:xfrm>
              <a:off x="-12701" y="1821379"/>
              <a:ext cx="2767108" cy="214824"/>
              <a:chOff x="0" y="0"/>
              <a:chExt cx="2767106" cy="214822"/>
            </a:xfrm>
          </p:grpSpPr>
          <p:sp>
            <p:nvSpPr>
              <p:cNvPr id="14" name="形状">
                <a:extLst>
                  <a:ext uri="{FF2B5EF4-FFF2-40B4-BE49-F238E27FC236}">
                    <a16:creationId xmlns:a16="http://schemas.microsoft.com/office/drawing/2014/main" id="{C6D32E52-CE79-4219-94DF-03C3D388D0D4}"/>
                  </a:ext>
                </a:extLst>
              </p:cNvPr>
              <p:cNvSpPr/>
              <p:nvPr/>
            </p:nvSpPr>
            <p:spPr>
              <a:xfrm>
                <a:off x="12700" y="12700"/>
                <a:ext cx="2741707" cy="18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8" y="726"/>
                    </a:moveTo>
                    <a:lnTo>
                      <a:pt x="21600" y="21600"/>
                    </a:lnTo>
                    <a:lnTo>
                      <a:pt x="2487" y="21600"/>
                    </a:lnTo>
                    <a:lnTo>
                      <a:pt x="0" y="0"/>
                    </a:lnTo>
                    <a:lnTo>
                      <a:pt x="19378" y="726"/>
                    </a:ln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5" name="形状 形状" descr="形状 形状">
                <a:extLst>
                  <a:ext uri="{FF2B5EF4-FFF2-40B4-BE49-F238E27FC236}">
                    <a16:creationId xmlns:a16="http://schemas.microsoft.com/office/drawing/2014/main" id="{501A3309-0F9E-4BC3-8136-D67CC41ADB2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2767107" cy="214823"/>
              </a:xfrm>
              <a:prstGeom prst="rect">
                <a:avLst/>
              </a:prstGeom>
              <a:effectLst/>
            </p:spPr>
          </p:pic>
        </p:grpSp>
        <p:sp>
          <p:nvSpPr>
            <p:cNvPr id="13" name="线条">
              <a:extLst>
                <a:ext uri="{FF2B5EF4-FFF2-40B4-BE49-F238E27FC236}">
                  <a16:creationId xmlns:a16="http://schemas.microsoft.com/office/drawing/2014/main" id="{7E40DB38-68B6-4EBD-86F1-8D84A6D9C6FC}"/>
                </a:ext>
              </a:extLst>
            </p:cNvPr>
            <p:cNvSpPr/>
            <p:nvPr/>
          </p:nvSpPr>
          <p:spPr>
            <a:xfrm>
              <a:off x="2452566" y="1567537"/>
              <a:ext cx="279218" cy="1529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1" name="标题填写在此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156F676-E5B3-4A83-A8DA-8BDEB9F4ADD2}"/>
              </a:ext>
            </a:extLst>
          </p:cNvPr>
          <p:cNvSpPr txBox="1"/>
          <p:nvPr/>
        </p:nvSpPr>
        <p:spPr>
          <a:xfrm>
            <a:off x="811444" y="380344"/>
            <a:ext cx="2071080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小组分工及进展</a:t>
            </a:r>
          </a:p>
        </p:txBody>
      </p:sp>
      <p:sp>
        <p:nvSpPr>
          <p:cNvPr id="22" name="副标题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F712812-8C7F-4CEE-BEB1-16CAD2B8A09C}"/>
              </a:ext>
            </a:extLst>
          </p:cNvPr>
          <p:cNvSpPr txBox="1"/>
          <p:nvPr/>
        </p:nvSpPr>
        <p:spPr>
          <a:xfrm>
            <a:off x="829454" y="882859"/>
            <a:ext cx="872034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621B64D-4508-490D-B358-F02CCBE262CC}"/>
              </a:ext>
            </a:extLst>
          </p:cNvPr>
          <p:cNvSpPr/>
          <p:nvPr/>
        </p:nvSpPr>
        <p:spPr>
          <a:xfrm flipV="1">
            <a:off x="3448875" y="705600"/>
            <a:ext cx="7007878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1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23D0823-7D2F-47BB-A1A0-F320948F0665}"/>
              </a:ext>
            </a:extLst>
          </p:cNvPr>
          <p:cNvSpPr txBox="1"/>
          <p:nvPr/>
        </p:nvSpPr>
        <p:spPr>
          <a:xfrm>
            <a:off x="10856974" y="334220"/>
            <a:ext cx="634789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/>
              <a:t>06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C0C0C0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25" name="1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11F7155-A05B-4283-BA1C-BE190EBA6894}"/>
              </a:ext>
            </a:extLst>
          </p:cNvPr>
          <p:cNvSpPr txBox="1"/>
          <p:nvPr/>
        </p:nvSpPr>
        <p:spPr>
          <a:xfrm>
            <a:off x="10812574" y="343647"/>
            <a:ext cx="727763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06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FFFFFF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sp>
        <p:nvSpPr>
          <p:cNvPr id="26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ED3F221-C5BC-450D-9AD7-66DB9B649EAD}"/>
              </a:ext>
            </a:extLst>
          </p:cNvPr>
          <p:cNvSpPr/>
          <p:nvPr/>
        </p:nvSpPr>
        <p:spPr>
          <a:xfrm>
            <a:off x="380206" y="1684070"/>
            <a:ext cx="11740606" cy="8752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7" h="21161" extrusionOk="0">
                <a:moveTo>
                  <a:pt x="1790" y="0"/>
                </a:moveTo>
                <a:cubicBezTo>
                  <a:pt x="1650" y="1"/>
                  <a:pt x="1500" y="21"/>
                  <a:pt x="1338" y="66"/>
                </a:cubicBezTo>
                <a:cubicBezTo>
                  <a:pt x="243" y="375"/>
                  <a:pt x="-1385" y="3616"/>
                  <a:pt x="2182" y="8649"/>
                </a:cubicBezTo>
                <a:cubicBezTo>
                  <a:pt x="2537" y="9046"/>
                  <a:pt x="2622" y="9466"/>
                  <a:pt x="2612" y="9854"/>
                </a:cubicBezTo>
                <a:cubicBezTo>
                  <a:pt x="2603" y="10242"/>
                  <a:pt x="2499" y="10599"/>
                  <a:pt x="2474" y="10868"/>
                </a:cubicBezTo>
                <a:cubicBezTo>
                  <a:pt x="2416" y="11193"/>
                  <a:pt x="2384" y="11536"/>
                  <a:pt x="2366" y="11902"/>
                </a:cubicBezTo>
                <a:cubicBezTo>
                  <a:pt x="2317" y="12941"/>
                  <a:pt x="1684" y="13944"/>
                  <a:pt x="1130" y="14699"/>
                </a:cubicBezTo>
                <a:cubicBezTo>
                  <a:pt x="1049" y="14808"/>
                  <a:pt x="996" y="14950"/>
                  <a:pt x="968" y="15102"/>
                </a:cubicBezTo>
                <a:cubicBezTo>
                  <a:pt x="734" y="16372"/>
                  <a:pt x="779" y="17985"/>
                  <a:pt x="812" y="18653"/>
                </a:cubicBezTo>
                <a:cubicBezTo>
                  <a:pt x="848" y="19368"/>
                  <a:pt x="118" y="19184"/>
                  <a:pt x="887" y="20680"/>
                </a:cubicBezTo>
                <a:cubicBezTo>
                  <a:pt x="1100" y="21094"/>
                  <a:pt x="1802" y="20601"/>
                  <a:pt x="1713" y="19911"/>
                </a:cubicBezTo>
                <a:cubicBezTo>
                  <a:pt x="1625" y="19221"/>
                  <a:pt x="2261" y="16392"/>
                  <a:pt x="2880" y="16047"/>
                </a:cubicBezTo>
                <a:cubicBezTo>
                  <a:pt x="3320" y="15802"/>
                  <a:pt x="4082" y="15606"/>
                  <a:pt x="4485" y="15514"/>
                </a:cubicBezTo>
                <a:cubicBezTo>
                  <a:pt x="4440" y="15910"/>
                  <a:pt x="4358" y="16396"/>
                  <a:pt x="4314" y="16841"/>
                </a:cubicBezTo>
                <a:cubicBezTo>
                  <a:pt x="4271" y="17286"/>
                  <a:pt x="4266" y="17689"/>
                  <a:pt x="4377" y="17920"/>
                </a:cubicBezTo>
                <a:cubicBezTo>
                  <a:pt x="5809" y="21592"/>
                  <a:pt x="6570" y="21073"/>
                  <a:pt x="7153" y="21098"/>
                </a:cubicBezTo>
                <a:cubicBezTo>
                  <a:pt x="7737" y="21123"/>
                  <a:pt x="7719" y="20853"/>
                  <a:pt x="7719" y="20558"/>
                </a:cubicBezTo>
                <a:cubicBezTo>
                  <a:pt x="7719" y="20262"/>
                  <a:pt x="7224" y="19966"/>
                  <a:pt x="6905" y="20015"/>
                </a:cubicBezTo>
                <a:cubicBezTo>
                  <a:pt x="6587" y="20064"/>
                  <a:pt x="5686" y="18414"/>
                  <a:pt x="6270" y="17872"/>
                </a:cubicBezTo>
                <a:cubicBezTo>
                  <a:pt x="6718" y="17455"/>
                  <a:pt x="7805" y="15523"/>
                  <a:pt x="8283" y="14652"/>
                </a:cubicBezTo>
                <a:cubicBezTo>
                  <a:pt x="8650" y="14639"/>
                  <a:pt x="9012" y="14675"/>
                  <a:pt x="9335" y="14792"/>
                </a:cubicBezTo>
                <a:cubicBezTo>
                  <a:pt x="9862" y="14982"/>
                  <a:pt x="10672" y="15138"/>
                  <a:pt x="11514" y="15252"/>
                </a:cubicBezTo>
                <a:cubicBezTo>
                  <a:pt x="11506" y="16234"/>
                  <a:pt x="11471" y="17691"/>
                  <a:pt x="11319" y="18191"/>
                </a:cubicBezTo>
                <a:cubicBezTo>
                  <a:pt x="11126" y="18822"/>
                  <a:pt x="11213" y="19385"/>
                  <a:pt x="11276" y="19645"/>
                </a:cubicBezTo>
                <a:cubicBezTo>
                  <a:pt x="11304" y="19761"/>
                  <a:pt x="11306" y="19889"/>
                  <a:pt x="11287" y="20013"/>
                </a:cubicBezTo>
                <a:cubicBezTo>
                  <a:pt x="11213" y="20496"/>
                  <a:pt x="11120" y="21098"/>
                  <a:pt x="11749" y="21098"/>
                </a:cubicBezTo>
                <a:cubicBezTo>
                  <a:pt x="12492" y="21098"/>
                  <a:pt x="12727" y="20901"/>
                  <a:pt x="12677" y="20556"/>
                </a:cubicBezTo>
                <a:cubicBezTo>
                  <a:pt x="12653" y="20385"/>
                  <a:pt x="12543" y="20274"/>
                  <a:pt x="12439" y="20206"/>
                </a:cubicBezTo>
                <a:cubicBezTo>
                  <a:pt x="12312" y="20123"/>
                  <a:pt x="12241" y="19937"/>
                  <a:pt x="12259" y="19736"/>
                </a:cubicBezTo>
                <a:cubicBezTo>
                  <a:pt x="12341" y="18841"/>
                  <a:pt x="12701" y="16518"/>
                  <a:pt x="13919" y="15467"/>
                </a:cubicBezTo>
                <a:cubicBezTo>
                  <a:pt x="14367" y="15484"/>
                  <a:pt x="14706" y="15479"/>
                  <a:pt x="14848" y="15447"/>
                </a:cubicBezTo>
                <a:cubicBezTo>
                  <a:pt x="15403" y="15324"/>
                  <a:pt x="15469" y="18493"/>
                  <a:pt x="16418" y="19634"/>
                </a:cubicBezTo>
                <a:cubicBezTo>
                  <a:pt x="16694" y="19966"/>
                  <a:pt x="16539" y="20431"/>
                  <a:pt x="16916" y="20482"/>
                </a:cubicBezTo>
                <a:cubicBezTo>
                  <a:pt x="17130" y="20512"/>
                  <a:pt x="17088" y="20661"/>
                  <a:pt x="17189" y="20936"/>
                </a:cubicBezTo>
                <a:cubicBezTo>
                  <a:pt x="17290" y="21212"/>
                  <a:pt x="18509" y="21286"/>
                  <a:pt x="18666" y="20861"/>
                </a:cubicBezTo>
                <a:cubicBezTo>
                  <a:pt x="18790" y="20523"/>
                  <a:pt x="18650" y="20142"/>
                  <a:pt x="18244" y="19958"/>
                </a:cubicBezTo>
                <a:cubicBezTo>
                  <a:pt x="18057" y="19873"/>
                  <a:pt x="17896" y="19783"/>
                  <a:pt x="17822" y="19564"/>
                </a:cubicBezTo>
                <a:cubicBezTo>
                  <a:pt x="16610" y="15987"/>
                  <a:pt x="17524" y="13987"/>
                  <a:pt x="17277" y="11957"/>
                </a:cubicBezTo>
                <a:cubicBezTo>
                  <a:pt x="17194" y="11281"/>
                  <a:pt x="17386" y="10651"/>
                  <a:pt x="18735" y="9911"/>
                </a:cubicBezTo>
                <a:cubicBezTo>
                  <a:pt x="19108" y="10059"/>
                  <a:pt x="19394" y="9911"/>
                  <a:pt x="19599" y="9680"/>
                </a:cubicBezTo>
                <a:cubicBezTo>
                  <a:pt x="19650" y="9623"/>
                  <a:pt x="19696" y="9560"/>
                  <a:pt x="19737" y="9495"/>
                </a:cubicBezTo>
                <a:cubicBezTo>
                  <a:pt x="19778" y="9430"/>
                  <a:pt x="19814" y="9363"/>
                  <a:pt x="19845" y="9298"/>
                </a:cubicBezTo>
                <a:cubicBezTo>
                  <a:pt x="19907" y="9167"/>
                  <a:pt x="19949" y="9043"/>
                  <a:pt x="19972" y="8950"/>
                </a:cubicBezTo>
                <a:cubicBezTo>
                  <a:pt x="20028" y="8889"/>
                  <a:pt x="20097" y="8759"/>
                  <a:pt x="20144" y="8636"/>
                </a:cubicBezTo>
                <a:cubicBezTo>
                  <a:pt x="20191" y="8513"/>
                  <a:pt x="20215" y="8396"/>
                  <a:pt x="20182" y="8359"/>
                </a:cubicBezTo>
                <a:cubicBezTo>
                  <a:pt x="20063" y="8261"/>
                  <a:pt x="19496" y="7473"/>
                  <a:pt x="19219" y="6734"/>
                </a:cubicBezTo>
                <a:cubicBezTo>
                  <a:pt x="18992" y="6130"/>
                  <a:pt x="18882" y="6002"/>
                  <a:pt x="18556" y="5868"/>
                </a:cubicBezTo>
                <a:cubicBezTo>
                  <a:pt x="18423" y="5813"/>
                  <a:pt x="18347" y="5629"/>
                  <a:pt x="18376" y="5434"/>
                </a:cubicBezTo>
                <a:cubicBezTo>
                  <a:pt x="18448" y="4957"/>
                  <a:pt x="18396" y="4424"/>
                  <a:pt x="18289" y="4048"/>
                </a:cubicBezTo>
                <a:cubicBezTo>
                  <a:pt x="17806" y="4237"/>
                  <a:pt x="17442" y="5599"/>
                  <a:pt x="17210" y="5649"/>
                </a:cubicBezTo>
                <a:cubicBezTo>
                  <a:pt x="16977" y="5698"/>
                  <a:pt x="16100" y="6192"/>
                  <a:pt x="15617" y="6931"/>
                </a:cubicBezTo>
                <a:cubicBezTo>
                  <a:pt x="15134" y="7670"/>
                  <a:pt x="14246" y="7808"/>
                  <a:pt x="13580" y="7615"/>
                </a:cubicBezTo>
                <a:cubicBezTo>
                  <a:pt x="12015" y="7162"/>
                  <a:pt x="7524" y="6548"/>
                  <a:pt x="5246" y="7622"/>
                </a:cubicBezTo>
                <a:lnTo>
                  <a:pt x="5267" y="7595"/>
                </a:lnTo>
                <a:cubicBezTo>
                  <a:pt x="5267" y="7595"/>
                  <a:pt x="4382" y="8075"/>
                  <a:pt x="3395" y="7566"/>
                </a:cubicBezTo>
                <a:cubicBezTo>
                  <a:pt x="1798" y="6744"/>
                  <a:pt x="260" y="2309"/>
                  <a:pt x="1799" y="1397"/>
                </a:cubicBezTo>
                <a:cubicBezTo>
                  <a:pt x="2399" y="1042"/>
                  <a:pt x="2704" y="1962"/>
                  <a:pt x="3023" y="1304"/>
                </a:cubicBezTo>
                <a:cubicBezTo>
                  <a:pt x="3191" y="958"/>
                  <a:pt x="2765" y="-8"/>
                  <a:pt x="1790" y="0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引文气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6379B44-1E53-47B6-83B4-D695F049FD0C}"/>
              </a:ext>
            </a:extLst>
          </p:cNvPr>
          <p:cNvSpPr/>
          <p:nvPr/>
        </p:nvSpPr>
        <p:spPr>
          <a:xfrm>
            <a:off x="10846328" y="2103853"/>
            <a:ext cx="815777" cy="789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60" y="21600"/>
                </a:moveTo>
                <a:cubicBezTo>
                  <a:pt x="8779" y="21600"/>
                  <a:pt x="6590" y="20768"/>
                  <a:pt x="4834" y="19380"/>
                </a:cubicBezTo>
                <a:lnTo>
                  <a:pt x="0" y="21589"/>
                </a:lnTo>
                <a:lnTo>
                  <a:pt x="2454" y="16758"/>
                </a:lnTo>
                <a:cubicBezTo>
                  <a:pt x="1359" y="15050"/>
                  <a:pt x="720" y="13005"/>
                  <a:pt x="720" y="10803"/>
                </a:cubicBezTo>
                <a:cubicBezTo>
                  <a:pt x="720" y="4839"/>
                  <a:pt x="5394" y="0"/>
                  <a:pt x="11160" y="0"/>
                </a:cubicBezTo>
                <a:cubicBezTo>
                  <a:pt x="16926" y="0"/>
                  <a:pt x="21600" y="4839"/>
                  <a:pt x="21600" y="10803"/>
                </a:cubicBezTo>
                <a:cubicBezTo>
                  <a:pt x="21600" y="16767"/>
                  <a:pt x="16926" y="21600"/>
                  <a:pt x="11160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Hi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F2487E4-3C06-4217-B7D9-64E3744B7D86}"/>
              </a:ext>
            </a:extLst>
          </p:cNvPr>
          <p:cNvSpPr txBox="1"/>
          <p:nvPr/>
        </p:nvSpPr>
        <p:spPr>
          <a:xfrm>
            <a:off x="11006569" y="2342322"/>
            <a:ext cx="533800" cy="47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6700"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Hi</a:t>
            </a:r>
          </a:p>
        </p:txBody>
      </p:sp>
      <p:sp>
        <p:nvSpPr>
          <p:cNvPr id="29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786089A-61D6-45A8-AE67-6449F9E36996}"/>
              </a:ext>
            </a:extLst>
          </p:cNvPr>
          <p:cNvSpPr/>
          <p:nvPr/>
        </p:nvSpPr>
        <p:spPr>
          <a:xfrm>
            <a:off x="867135" y="5630735"/>
            <a:ext cx="518408" cy="513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1" h="20335" extrusionOk="0">
                <a:moveTo>
                  <a:pt x="15684" y="1024"/>
                </a:moveTo>
                <a:lnTo>
                  <a:pt x="20591" y="13006"/>
                </a:lnTo>
                <a:lnTo>
                  <a:pt x="13477" y="13245"/>
                </a:lnTo>
                <a:cubicBezTo>
                  <a:pt x="14888" y="14119"/>
                  <a:pt x="15560" y="15809"/>
                  <a:pt x="15134" y="17409"/>
                </a:cubicBezTo>
                <a:cubicBezTo>
                  <a:pt x="14486" y="19839"/>
                  <a:pt x="11768" y="21068"/>
                  <a:pt x="9592" y="19873"/>
                </a:cubicBezTo>
                <a:cubicBezTo>
                  <a:pt x="8101" y="19054"/>
                  <a:pt x="7431" y="17275"/>
                  <a:pt x="8013" y="15681"/>
                </a:cubicBezTo>
                <a:cubicBezTo>
                  <a:pt x="7074" y="17104"/>
                  <a:pt x="5354" y="17808"/>
                  <a:pt x="3682" y="17454"/>
                </a:cubicBezTo>
                <a:cubicBezTo>
                  <a:pt x="501" y="16782"/>
                  <a:pt x="-1009" y="13130"/>
                  <a:pt x="736" y="10362"/>
                </a:cubicBezTo>
                <a:cubicBezTo>
                  <a:pt x="1657" y="8900"/>
                  <a:pt x="3361" y="8122"/>
                  <a:pt x="5074" y="8381"/>
                </a:cubicBezTo>
                <a:cubicBezTo>
                  <a:pt x="3414" y="7150"/>
                  <a:pt x="2745" y="4991"/>
                  <a:pt x="3420" y="3043"/>
                </a:cubicBezTo>
                <a:cubicBezTo>
                  <a:pt x="4197" y="800"/>
                  <a:pt x="6539" y="-532"/>
                  <a:pt x="8748" y="203"/>
                </a:cubicBezTo>
                <a:cubicBezTo>
                  <a:pt x="10967" y="942"/>
                  <a:pt x="12031" y="3455"/>
                  <a:pt x="11014" y="5554"/>
                </a:cubicBezTo>
                <a:lnTo>
                  <a:pt x="15684" y="1024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5451FE1-829A-4D3C-ACCB-2EF5048DABAB}"/>
              </a:ext>
            </a:extLst>
          </p:cNvPr>
          <p:cNvSpPr/>
          <p:nvPr/>
        </p:nvSpPr>
        <p:spPr>
          <a:xfrm>
            <a:off x="1755776" y="2749967"/>
            <a:ext cx="1737283" cy="168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0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1640975-574B-46AD-9993-329B718E249B}"/>
              </a:ext>
            </a:extLst>
          </p:cNvPr>
          <p:cNvSpPr txBox="1"/>
          <p:nvPr/>
        </p:nvSpPr>
        <p:spPr>
          <a:xfrm>
            <a:off x="2397610" y="2985044"/>
            <a:ext cx="41678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01</a:t>
            </a:r>
          </a:p>
        </p:txBody>
      </p:sp>
      <p:sp>
        <p:nvSpPr>
          <p:cNvPr id="32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48F26FC-6ACF-4500-9929-5F4C63DED051}"/>
              </a:ext>
            </a:extLst>
          </p:cNvPr>
          <p:cNvSpPr/>
          <p:nvPr/>
        </p:nvSpPr>
        <p:spPr>
          <a:xfrm>
            <a:off x="2117638" y="3443301"/>
            <a:ext cx="1050872" cy="779866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499B723-BD44-4F54-8353-407BB8B10246}"/>
              </a:ext>
            </a:extLst>
          </p:cNvPr>
          <p:cNvSpPr/>
          <p:nvPr/>
        </p:nvSpPr>
        <p:spPr>
          <a:xfrm>
            <a:off x="3880489" y="2021047"/>
            <a:ext cx="1914033" cy="2086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02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39626E5-156A-4DC0-BBD2-4F7B41AD626C}"/>
              </a:ext>
            </a:extLst>
          </p:cNvPr>
          <p:cNvSpPr txBox="1"/>
          <p:nvPr/>
        </p:nvSpPr>
        <p:spPr>
          <a:xfrm>
            <a:off x="4507091" y="2349269"/>
            <a:ext cx="63926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02</a:t>
            </a:r>
          </a:p>
        </p:txBody>
      </p:sp>
      <p:sp>
        <p:nvSpPr>
          <p:cNvPr id="36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5D2C411-C3B5-4539-91F4-7697C5D0B8A5}"/>
              </a:ext>
            </a:extLst>
          </p:cNvPr>
          <p:cNvSpPr/>
          <p:nvPr/>
        </p:nvSpPr>
        <p:spPr>
          <a:xfrm>
            <a:off x="4159752" y="2855237"/>
            <a:ext cx="1341734" cy="924523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数据读取</a:t>
            </a:r>
            <a:endParaRPr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9A06E39-96CE-4445-BBEB-ABC18306CCC7}"/>
              </a:ext>
            </a:extLst>
          </p:cNvPr>
          <p:cNvSpPr/>
          <p:nvPr/>
        </p:nvSpPr>
        <p:spPr>
          <a:xfrm>
            <a:off x="6135780" y="1936169"/>
            <a:ext cx="1914033" cy="2227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03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1B52F6F-CCAB-439E-8C68-390E8B10094E}"/>
              </a:ext>
            </a:extLst>
          </p:cNvPr>
          <p:cNvSpPr txBox="1"/>
          <p:nvPr/>
        </p:nvSpPr>
        <p:spPr>
          <a:xfrm>
            <a:off x="6901930" y="2309740"/>
            <a:ext cx="41678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03</a:t>
            </a:r>
          </a:p>
        </p:txBody>
      </p:sp>
      <p:sp>
        <p:nvSpPr>
          <p:cNvPr id="40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6CB3527-14A7-4F37-903B-D5849271B5C6}"/>
              </a:ext>
            </a:extLst>
          </p:cNvPr>
          <p:cNvSpPr/>
          <p:nvPr/>
        </p:nvSpPr>
        <p:spPr>
          <a:xfrm>
            <a:off x="6566622" y="2907875"/>
            <a:ext cx="1100305" cy="764757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endParaRPr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E9C884-99AB-4B38-8D27-B014E0DD9774}"/>
              </a:ext>
            </a:extLst>
          </p:cNvPr>
          <p:cNvSpPr/>
          <p:nvPr/>
        </p:nvSpPr>
        <p:spPr>
          <a:xfrm>
            <a:off x="2040228" y="5545881"/>
            <a:ext cx="157015" cy="1931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3ADF998-E332-47FF-B614-70785D6DD59E}"/>
              </a:ext>
            </a:extLst>
          </p:cNvPr>
          <p:cNvSpPr/>
          <p:nvPr/>
        </p:nvSpPr>
        <p:spPr>
          <a:xfrm flipH="1">
            <a:off x="2022147" y="5545881"/>
            <a:ext cx="193177" cy="1931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4A7FA0F-0DF3-46C5-B7B0-C5D962D1B7C4}"/>
              </a:ext>
            </a:extLst>
          </p:cNvPr>
          <p:cNvSpPr/>
          <p:nvPr/>
        </p:nvSpPr>
        <p:spPr>
          <a:xfrm rot="21195291">
            <a:off x="2405989" y="1579828"/>
            <a:ext cx="2607413" cy="960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63" extrusionOk="0">
                <a:moveTo>
                  <a:pt x="0" y="17863"/>
                </a:moveTo>
                <a:cubicBezTo>
                  <a:pt x="504" y="15286"/>
                  <a:pt x="1167" y="12897"/>
                  <a:pt x="1968" y="10772"/>
                </a:cubicBezTo>
                <a:cubicBezTo>
                  <a:pt x="7205" y="-3134"/>
                  <a:pt x="16378" y="-3737"/>
                  <a:pt x="21600" y="990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11E90D0-3967-4303-879A-35F10DD3BBAC}"/>
              </a:ext>
            </a:extLst>
          </p:cNvPr>
          <p:cNvSpPr/>
          <p:nvPr/>
        </p:nvSpPr>
        <p:spPr>
          <a:xfrm rot="344147">
            <a:off x="7252159" y="1371139"/>
            <a:ext cx="2075664" cy="933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483" extrusionOk="0">
                <a:moveTo>
                  <a:pt x="0" y="11238"/>
                </a:moveTo>
                <a:cubicBezTo>
                  <a:pt x="1391" y="7353"/>
                  <a:pt x="3292" y="4276"/>
                  <a:pt x="5500" y="2331"/>
                </a:cubicBezTo>
                <a:cubicBezTo>
                  <a:pt x="12826" y="-4117"/>
                  <a:pt x="21200" y="3415"/>
                  <a:pt x="21600" y="17483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E0053E1-C23A-45D4-BD55-2389E52935D0}"/>
              </a:ext>
            </a:extLst>
          </p:cNvPr>
          <p:cNvGrpSpPr/>
          <p:nvPr/>
        </p:nvGrpSpPr>
        <p:grpSpPr>
          <a:xfrm>
            <a:off x="10636346" y="1361289"/>
            <a:ext cx="544411" cy="475562"/>
            <a:chOff x="0" y="0"/>
            <a:chExt cx="1088820" cy="951121"/>
          </a:xfrm>
        </p:grpSpPr>
        <p:sp>
          <p:nvSpPr>
            <p:cNvPr id="47" name="椭圆形">
              <a:extLst>
                <a:ext uri="{FF2B5EF4-FFF2-40B4-BE49-F238E27FC236}">
                  <a16:creationId xmlns:a16="http://schemas.microsoft.com/office/drawing/2014/main" id="{DA519840-F20B-45C0-97D8-8D85335CD34B}"/>
                </a:ext>
              </a:extLst>
            </p:cNvPr>
            <p:cNvSpPr/>
            <p:nvPr/>
          </p:nvSpPr>
          <p:spPr>
            <a:xfrm rot="20236989">
              <a:off x="44343" y="260025"/>
              <a:ext cx="1000135" cy="43056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8" name="形状">
              <a:extLst>
                <a:ext uri="{FF2B5EF4-FFF2-40B4-BE49-F238E27FC236}">
                  <a16:creationId xmlns:a16="http://schemas.microsoft.com/office/drawing/2014/main" id="{C1DC286C-F7A4-49E6-B8F0-C78DC248EB5F}"/>
                </a:ext>
              </a:extLst>
            </p:cNvPr>
            <p:cNvSpPr/>
            <p:nvPr/>
          </p:nvSpPr>
          <p:spPr>
            <a:xfrm rot="20283060">
              <a:off x="210919" y="92517"/>
              <a:ext cx="643595" cy="766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9" name="圆形">
              <a:extLst>
                <a:ext uri="{FF2B5EF4-FFF2-40B4-BE49-F238E27FC236}">
                  <a16:creationId xmlns:a16="http://schemas.microsoft.com/office/drawing/2014/main" id="{16B4807E-7641-4B28-BC61-A6968CE8C5FC}"/>
                </a:ext>
              </a:extLst>
            </p:cNvPr>
            <p:cNvSpPr/>
            <p:nvPr/>
          </p:nvSpPr>
          <p:spPr>
            <a:xfrm>
              <a:off x="855289" y="175456"/>
              <a:ext cx="86175" cy="861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0" name="圆形">
              <a:extLst>
                <a:ext uri="{FF2B5EF4-FFF2-40B4-BE49-F238E27FC236}">
                  <a16:creationId xmlns:a16="http://schemas.microsoft.com/office/drawing/2014/main" id="{EFF9B070-1023-487A-971C-5E238CEBC30A}"/>
                </a:ext>
              </a:extLst>
            </p:cNvPr>
            <p:cNvSpPr/>
            <p:nvPr/>
          </p:nvSpPr>
          <p:spPr>
            <a:xfrm>
              <a:off x="220601" y="706962"/>
              <a:ext cx="86175" cy="861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线条">
              <a:extLst>
                <a:ext uri="{FF2B5EF4-FFF2-40B4-BE49-F238E27FC236}">
                  <a16:creationId xmlns:a16="http://schemas.microsoft.com/office/drawing/2014/main" id="{7172817E-D412-40B1-AB8F-A3CF74E94459}"/>
                </a:ext>
              </a:extLst>
            </p:cNvPr>
            <p:cNvSpPr/>
            <p:nvPr/>
          </p:nvSpPr>
          <p:spPr>
            <a:xfrm flipV="1">
              <a:off x="553995" y="645559"/>
              <a:ext cx="134902" cy="54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B455B8A-A1E3-4F91-9B1C-08F14E371B2E}"/>
              </a:ext>
            </a:extLst>
          </p:cNvPr>
          <p:cNvSpPr/>
          <p:nvPr/>
        </p:nvSpPr>
        <p:spPr>
          <a:xfrm>
            <a:off x="9021717" y="5857613"/>
            <a:ext cx="990563" cy="623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7C6509C-C92E-4312-ACB4-56EBA9A117CB}"/>
              </a:ext>
            </a:extLst>
          </p:cNvPr>
          <p:cNvSpPr/>
          <p:nvPr/>
        </p:nvSpPr>
        <p:spPr>
          <a:xfrm>
            <a:off x="5345049" y="4424568"/>
            <a:ext cx="990563" cy="623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69B00FF-B7BF-4921-9587-39D126835643}"/>
              </a:ext>
            </a:extLst>
          </p:cNvPr>
          <p:cNvSpPr/>
          <p:nvPr/>
        </p:nvSpPr>
        <p:spPr>
          <a:xfrm>
            <a:off x="3252989" y="6299560"/>
            <a:ext cx="457074" cy="287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5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24F317F-6E21-4E4E-A85A-68E0C33AC443}"/>
              </a:ext>
            </a:extLst>
          </p:cNvPr>
          <p:cNvSpPr/>
          <p:nvPr/>
        </p:nvSpPr>
        <p:spPr>
          <a:xfrm>
            <a:off x="1690394" y="2185506"/>
            <a:ext cx="457074" cy="287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98F50FA-57E2-4662-B0FD-D01415ED9ED0}"/>
              </a:ext>
            </a:extLst>
          </p:cNvPr>
          <p:cNvSpPr/>
          <p:nvPr/>
        </p:nvSpPr>
        <p:spPr>
          <a:xfrm>
            <a:off x="8455138" y="2420904"/>
            <a:ext cx="1530118" cy="1670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1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B4F38FF-0F11-4E66-A069-DA8CFBDC409F}"/>
              </a:ext>
            </a:extLst>
          </p:cNvPr>
          <p:cNvSpPr/>
          <p:nvPr/>
        </p:nvSpPr>
        <p:spPr>
          <a:xfrm>
            <a:off x="8796838" y="3148250"/>
            <a:ext cx="934337" cy="695544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动图</a:t>
            </a:r>
            <a:endParaRPr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03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E573C69-C714-44DB-A0AB-7DE3D122FF07}"/>
              </a:ext>
            </a:extLst>
          </p:cNvPr>
          <p:cNvSpPr txBox="1"/>
          <p:nvPr/>
        </p:nvSpPr>
        <p:spPr>
          <a:xfrm>
            <a:off x="9012491" y="2675205"/>
            <a:ext cx="41678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4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11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4E4D924-45BC-4DAF-A9F4-BA2BBF5DABE5}"/>
              </a:ext>
            </a:extLst>
          </p:cNvPr>
          <p:cNvSpPr/>
          <p:nvPr/>
        </p:nvSpPr>
        <p:spPr>
          <a:xfrm rot="21113831">
            <a:off x="4978289" y="1057838"/>
            <a:ext cx="2187473" cy="1035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483" extrusionOk="0">
                <a:moveTo>
                  <a:pt x="0" y="11238"/>
                </a:moveTo>
                <a:cubicBezTo>
                  <a:pt x="1391" y="7353"/>
                  <a:pt x="3292" y="4276"/>
                  <a:pt x="5500" y="2331"/>
                </a:cubicBezTo>
                <a:cubicBezTo>
                  <a:pt x="12826" y="-4117"/>
                  <a:pt x="21200" y="3415"/>
                  <a:pt x="21600" y="17483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52951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成组">
            <a:extLst>
              <a:ext uri="{FF2B5EF4-FFF2-40B4-BE49-F238E27FC236}">
                <a16:creationId xmlns:a16="http://schemas.microsoft.com/office/drawing/2014/main" id="{FC20B7AC-D7DB-4200-9A6E-81A467C990D9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74" name="成组">
              <a:extLst>
                <a:ext uri="{FF2B5EF4-FFF2-40B4-BE49-F238E27FC236}">
                  <a16:creationId xmlns:a16="http://schemas.microsoft.com/office/drawing/2014/main" id="{C1E5D177-78E8-45F0-96E5-98C3FBEB65A9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D58CD07A-AA4F-44DD-88B2-8DFD339194DE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4D4703BC-7220-4299-B22D-1D16E62F3F89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49E061D5-E92A-437B-A17F-B7052C9547B7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2" name="线条">
                <a:extLst>
                  <a:ext uri="{FF2B5EF4-FFF2-40B4-BE49-F238E27FC236}">
                    <a16:creationId xmlns:a16="http://schemas.microsoft.com/office/drawing/2014/main" id="{D9BCDB6D-7820-48DD-90BA-F0D46F0D3418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" name="线条">
                <a:extLst>
                  <a:ext uri="{FF2B5EF4-FFF2-40B4-BE49-F238E27FC236}">
                    <a16:creationId xmlns:a16="http://schemas.microsoft.com/office/drawing/2014/main" id="{A78DEB61-1958-4507-B7D5-36CFE282D191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" name="线条">
                <a:extLst>
                  <a:ext uri="{FF2B5EF4-FFF2-40B4-BE49-F238E27FC236}">
                    <a16:creationId xmlns:a16="http://schemas.microsoft.com/office/drawing/2014/main" id="{AB72F737-412D-46AF-9619-1DCCAD67D6C8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" name="线条">
                <a:extLst>
                  <a:ext uri="{FF2B5EF4-FFF2-40B4-BE49-F238E27FC236}">
                    <a16:creationId xmlns:a16="http://schemas.microsoft.com/office/drawing/2014/main" id="{5EDDAD69-9061-4978-86F4-78C836FFBD78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" name="线条">
                <a:extLst>
                  <a:ext uri="{FF2B5EF4-FFF2-40B4-BE49-F238E27FC236}">
                    <a16:creationId xmlns:a16="http://schemas.microsoft.com/office/drawing/2014/main" id="{65AD5DB5-8F41-44D8-9A03-CEDBD349A072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" name="线条">
                <a:extLst>
                  <a:ext uri="{FF2B5EF4-FFF2-40B4-BE49-F238E27FC236}">
                    <a16:creationId xmlns:a16="http://schemas.microsoft.com/office/drawing/2014/main" id="{2AA19B5F-0728-46E6-98CD-E04B25039A52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8" name="线条">
                <a:extLst>
                  <a:ext uri="{FF2B5EF4-FFF2-40B4-BE49-F238E27FC236}">
                    <a16:creationId xmlns:a16="http://schemas.microsoft.com/office/drawing/2014/main" id="{5D8D3BDC-6E1E-4422-831B-21BFC8C9DC42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9" name="线条">
                <a:extLst>
                  <a:ext uri="{FF2B5EF4-FFF2-40B4-BE49-F238E27FC236}">
                    <a16:creationId xmlns:a16="http://schemas.microsoft.com/office/drawing/2014/main" id="{FD948E7C-513B-4755-AE19-1F7587423F8D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0" name="线条">
                <a:extLst>
                  <a:ext uri="{FF2B5EF4-FFF2-40B4-BE49-F238E27FC236}">
                    <a16:creationId xmlns:a16="http://schemas.microsoft.com/office/drawing/2014/main" id="{AE2A1A74-9389-4782-8F7E-B0ABD6222DB6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1" name="线条">
                <a:extLst>
                  <a:ext uri="{FF2B5EF4-FFF2-40B4-BE49-F238E27FC236}">
                    <a16:creationId xmlns:a16="http://schemas.microsoft.com/office/drawing/2014/main" id="{898F4328-9EC0-49E4-8E81-2340A752033C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2" name="线条">
                <a:extLst>
                  <a:ext uri="{FF2B5EF4-FFF2-40B4-BE49-F238E27FC236}">
                    <a16:creationId xmlns:a16="http://schemas.microsoft.com/office/drawing/2014/main" id="{8C1BE399-6F93-4B82-9BAE-AD319D7CC469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3" name="线条">
                <a:extLst>
                  <a:ext uri="{FF2B5EF4-FFF2-40B4-BE49-F238E27FC236}">
                    <a16:creationId xmlns:a16="http://schemas.microsoft.com/office/drawing/2014/main" id="{BE3A27D0-73D0-4CC8-8F2B-B1D66B769E7B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4" name="线条">
                <a:extLst>
                  <a:ext uri="{FF2B5EF4-FFF2-40B4-BE49-F238E27FC236}">
                    <a16:creationId xmlns:a16="http://schemas.microsoft.com/office/drawing/2014/main" id="{5B50969B-5998-453E-B31A-9EEF2784EB08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" name="线条">
                <a:extLst>
                  <a:ext uri="{FF2B5EF4-FFF2-40B4-BE49-F238E27FC236}">
                    <a16:creationId xmlns:a16="http://schemas.microsoft.com/office/drawing/2014/main" id="{55470CEA-11CF-44D5-B4B3-0AC0A9313D09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6" name="线条">
                <a:extLst>
                  <a:ext uri="{FF2B5EF4-FFF2-40B4-BE49-F238E27FC236}">
                    <a16:creationId xmlns:a16="http://schemas.microsoft.com/office/drawing/2014/main" id="{89DBA4CD-3352-4A65-BBF5-BBB5075C531B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75" name="成组">
              <a:extLst>
                <a:ext uri="{FF2B5EF4-FFF2-40B4-BE49-F238E27FC236}">
                  <a16:creationId xmlns:a16="http://schemas.microsoft.com/office/drawing/2014/main" id="{DA8B8BB7-A404-483E-8C9A-C64CA65C7C0D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1D82E55F-F14E-40DF-A696-FCAC98464B76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D01F44C1-8D92-4152-8656-0233F4091A2A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21FFACF0-9FB0-4F46-BF15-83BFFC14EE29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7A685D5D-353C-44C2-8DA4-FBA9C6120947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018AC9DB-9C2C-45D2-AF9F-E4D6C8CD84FE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14F5C410-3D25-4B65-921F-7E4E95F01677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42E3C1E6-2774-4544-8D1D-6A8C0CBCC805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6C38EAC4-7589-43A3-9EAC-420A1A6D6AF1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A61FABC7-D383-4798-B65F-EB3D58E36DE0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33E3B517-D2ED-41EE-8AF4-2F4B070DF313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BE7B23F3-E1EF-4DD5-99C4-28A238B34EA0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7202AE1C-DDD4-4101-BE05-0634E82C1147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A7424797-434E-49A6-8664-7896EE8E4CB8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9C3AB2D5-CEC0-4B30-AE99-8C7D88F1BBC5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BBF7E0FC-28F3-490F-9894-FC1B67DC9582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2BB097D3-F544-42C9-B2C3-BB1D084FFA25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2B061EBB-C757-4DB6-8320-220B104E428B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FE134778-4662-442D-8036-835DF9B4312D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749678B6-F38F-4B19-8E81-59D9CDF2EDC5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EEE7AE76-3453-4FE0-88F8-376DA2A1734C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9DAFD922-6434-4839-B164-C25F7F1127DE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B7AAC92C-6F54-47C4-958D-9937FA8DD0F6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CBC44162-5379-4671-BD87-55C72754FF05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4FB4F5D8-E1EA-4E02-B354-AE4A0389C267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8B094E7B-9D90-4748-A5C2-CF1B1438B473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3089F461-EEA8-4255-AB77-318FC48AE728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04B21948-DEDF-4AED-9A7F-A6B07CEE96C8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75CD504B-B315-4A0B-B5FB-C5CB351F33B2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392AAEA3-CF08-414C-9A1D-D3EBB94DF5C4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63BEE2A7-A812-4297-8502-7204E7A38A46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B8D5F7A7-59A2-4C7B-B835-7F209A03D8C1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0C4E3DE3-3F91-4C21-95DC-5B0F65AD7549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A39449A4-4F9F-48B3-96E1-0E70CEF0C7CC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D35C7F-2296-4005-B5CB-379391B68E5A}"/>
              </a:ext>
            </a:extLst>
          </p:cNvPr>
          <p:cNvGrpSpPr/>
          <p:nvPr/>
        </p:nvGrpSpPr>
        <p:grpSpPr>
          <a:xfrm>
            <a:off x="642764" y="336550"/>
            <a:ext cx="2552333" cy="1024452"/>
            <a:chOff x="-12700" y="-12700"/>
            <a:chExt cx="5104663" cy="2048902"/>
          </a:xfrm>
        </p:grpSpPr>
        <p:grpSp>
          <p:nvGrpSpPr>
            <p:cNvPr id="3" name="成组">
              <a:extLst>
                <a:ext uri="{FF2B5EF4-FFF2-40B4-BE49-F238E27FC236}">
                  <a16:creationId xmlns:a16="http://schemas.microsoft.com/office/drawing/2014/main" id="{24D9D2BC-9D27-4DAB-BC7B-8192D3340CA4}"/>
                </a:ext>
              </a:extLst>
            </p:cNvPr>
            <p:cNvGrpSpPr/>
            <p:nvPr/>
          </p:nvGrpSpPr>
          <p:grpSpPr>
            <a:xfrm>
              <a:off x="13449" y="-12700"/>
              <a:ext cx="5078515" cy="1243739"/>
              <a:chOff x="0" y="-12700"/>
              <a:chExt cx="5078514" cy="1243738"/>
            </a:xfrm>
          </p:grpSpPr>
          <p:sp>
            <p:nvSpPr>
              <p:cNvPr id="11" name="矩形">
                <a:extLst>
                  <a:ext uri="{FF2B5EF4-FFF2-40B4-BE49-F238E27FC236}">
                    <a16:creationId xmlns:a16="http://schemas.microsoft.com/office/drawing/2014/main" id="{B1F0D15B-78B5-42CB-B356-D94C84E91ED0}"/>
                  </a:ext>
                </a:extLst>
              </p:cNvPr>
              <p:cNvSpPr/>
              <p:nvPr/>
            </p:nvSpPr>
            <p:spPr>
              <a:xfrm>
                <a:off x="212934" y="227131"/>
                <a:ext cx="4852881" cy="991224"/>
              </a:xfrm>
              <a:prstGeom prst="rect">
                <a:avLst/>
              </a:prstGeom>
              <a:solidFill>
                <a:srgbClr val="F0C64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" name="矩形">
                <a:extLst>
                  <a:ext uri="{FF2B5EF4-FFF2-40B4-BE49-F238E27FC236}">
                    <a16:creationId xmlns:a16="http://schemas.microsoft.com/office/drawing/2014/main" id="{D6CBD51A-59E8-4104-BD92-E0E51304E65B}"/>
                  </a:ext>
                </a:extLst>
              </p:cNvPr>
              <p:cNvSpPr/>
              <p:nvPr/>
            </p:nvSpPr>
            <p:spPr>
              <a:xfrm>
                <a:off x="0" y="6012"/>
                <a:ext cx="4852880" cy="991224"/>
              </a:xfrm>
              <a:prstGeom prst="rect">
                <a:avLst/>
              </a:prstGeom>
              <a:solidFill>
                <a:srgbClr val="71E6A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13" name="形状">
                <a:extLst>
                  <a:ext uri="{FF2B5EF4-FFF2-40B4-BE49-F238E27FC236}">
                    <a16:creationId xmlns:a16="http://schemas.microsoft.com/office/drawing/2014/main" id="{496AD636-526B-4D78-A185-4244C70C9C91}"/>
                  </a:ext>
                </a:extLst>
              </p:cNvPr>
              <p:cNvGrpSpPr/>
              <p:nvPr/>
            </p:nvGrpSpPr>
            <p:grpSpPr>
              <a:xfrm>
                <a:off x="4846928" y="-12700"/>
                <a:ext cx="231587" cy="1243739"/>
                <a:chOff x="0" y="0"/>
                <a:chExt cx="231586" cy="1243738"/>
              </a:xfrm>
            </p:grpSpPr>
            <p:sp>
              <p:nvSpPr>
                <p:cNvPr id="14" name="形状">
                  <a:extLst>
                    <a:ext uri="{FF2B5EF4-FFF2-40B4-BE49-F238E27FC236}">
                      <a16:creationId xmlns:a16="http://schemas.microsoft.com/office/drawing/2014/main" id="{D0EFD95D-D39F-4D6A-BB4B-D2391AA2FAAE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206187" cy="12183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4027"/>
                      </a:lnTo>
                      <a:lnTo>
                        <a:pt x="21600" y="21600"/>
                      </a:lnTo>
                      <a:lnTo>
                        <a:pt x="0" y="175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C643"/>
                </a:solidFill>
                <a:ln>
                  <a:noFill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defTabSz="1219169" hangingPunct="0"/>
                  <a:endParaRPr sz="600" kern="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15" name="形状 形状" descr="形状 形状">
                  <a:extLst>
                    <a:ext uri="{FF2B5EF4-FFF2-40B4-BE49-F238E27FC236}">
                      <a16:creationId xmlns:a16="http://schemas.microsoft.com/office/drawing/2014/main" id="{2D9C017D-045B-43CD-BC46-EFC2ED4404D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231587" cy="124373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4" name="线条">
              <a:extLst>
                <a:ext uri="{FF2B5EF4-FFF2-40B4-BE49-F238E27FC236}">
                  <a16:creationId xmlns:a16="http://schemas.microsoft.com/office/drawing/2014/main" id="{9B2FAC6C-4683-43AE-8CB1-7874C1671B33}"/>
                </a:ext>
              </a:extLst>
            </p:cNvPr>
            <p:cNvSpPr/>
            <p:nvPr/>
          </p:nvSpPr>
          <p:spPr>
            <a:xfrm>
              <a:off x="2448419" y="1604937"/>
              <a:ext cx="279268" cy="7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" name="线条">
              <a:extLst>
                <a:ext uri="{FF2B5EF4-FFF2-40B4-BE49-F238E27FC236}">
                  <a16:creationId xmlns:a16="http://schemas.microsoft.com/office/drawing/2014/main" id="{B7A1F329-8F2C-48A1-BDA0-C1A28FEC4358}"/>
                </a:ext>
              </a:extLst>
            </p:cNvPr>
            <p:cNvSpPr/>
            <p:nvPr/>
          </p:nvSpPr>
          <p:spPr>
            <a:xfrm>
              <a:off x="2453591" y="910531"/>
              <a:ext cx="464529" cy="110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2" y="0"/>
                  </a:moveTo>
                  <a:lnTo>
                    <a:pt x="12853" y="3937"/>
                  </a:lnTo>
                  <a:lnTo>
                    <a:pt x="12611" y="9395"/>
                  </a:lnTo>
                  <a:lnTo>
                    <a:pt x="21600" y="12777"/>
                  </a:lnTo>
                  <a:lnTo>
                    <a:pt x="12780" y="15690"/>
                  </a:lnTo>
                  <a:lnTo>
                    <a:pt x="13025" y="21600"/>
                  </a:lnTo>
                  <a:lnTo>
                    <a:pt x="0" y="18048"/>
                  </a:lnTo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" name="形状">
              <a:extLst>
                <a:ext uri="{FF2B5EF4-FFF2-40B4-BE49-F238E27FC236}">
                  <a16:creationId xmlns:a16="http://schemas.microsoft.com/office/drawing/2014/main" id="{B6970EAC-9772-4817-B204-0F2380BB6F24}"/>
                </a:ext>
              </a:extLst>
            </p:cNvPr>
            <p:cNvSpPr/>
            <p:nvPr/>
          </p:nvSpPr>
          <p:spPr>
            <a:xfrm>
              <a:off x="7837" y="913481"/>
              <a:ext cx="2700779" cy="9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6849"/>
                  </a:lnTo>
                  <a:lnTo>
                    <a:pt x="21600" y="10897"/>
                  </a:lnTo>
                  <a:lnTo>
                    <a:pt x="19536" y="15092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7" name="形状">
              <a:extLst>
                <a:ext uri="{FF2B5EF4-FFF2-40B4-BE49-F238E27FC236}">
                  <a16:creationId xmlns:a16="http://schemas.microsoft.com/office/drawing/2014/main" id="{8BBFEDEA-8E19-447A-A2C8-620AE70F8DD5}"/>
                </a:ext>
              </a:extLst>
            </p:cNvPr>
            <p:cNvGrpSpPr/>
            <p:nvPr/>
          </p:nvGrpSpPr>
          <p:grpSpPr>
            <a:xfrm>
              <a:off x="-12701" y="1821379"/>
              <a:ext cx="2767108" cy="214824"/>
              <a:chOff x="0" y="0"/>
              <a:chExt cx="2767106" cy="214822"/>
            </a:xfrm>
          </p:grpSpPr>
          <p:sp>
            <p:nvSpPr>
              <p:cNvPr id="9" name="形状">
                <a:extLst>
                  <a:ext uri="{FF2B5EF4-FFF2-40B4-BE49-F238E27FC236}">
                    <a16:creationId xmlns:a16="http://schemas.microsoft.com/office/drawing/2014/main" id="{9894570D-0108-4EC5-871B-1BEC9A61E51E}"/>
                  </a:ext>
                </a:extLst>
              </p:cNvPr>
              <p:cNvSpPr/>
              <p:nvPr/>
            </p:nvSpPr>
            <p:spPr>
              <a:xfrm>
                <a:off x="12700" y="12700"/>
                <a:ext cx="2741707" cy="18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8" y="726"/>
                    </a:moveTo>
                    <a:lnTo>
                      <a:pt x="21600" y="21600"/>
                    </a:lnTo>
                    <a:lnTo>
                      <a:pt x="2487" y="21600"/>
                    </a:lnTo>
                    <a:lnTo>
                      <a:pt x="0" y="0"/>
                    </a:lnTo>
                    <a:lnTo>
                      <a:pt x="19378" y="726"/>
                    </a:ln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" name="形状 形状" descr="形状 形状">
                <a:extLst>
                  <a:ext uri="{FF2B5EF4-FFF2-40B4-BE49-F238E27FC236}">
                    <a16:creationId xmlns:a16="http://schemas.microsoft.com/office/drawing/2014/main" id="{2A549C5F-4E12-4770-8CE6-3DFE34A42D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767107" cy="214823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线条">
              <a:extLst>
                <a:ext uri="{FF2B5EF4-FFF2-40B4-BE49-F238E27FC236}">
                  <a16:creationId xmlns:a16="http://schemas.microsoft.com/office/drawing/2014/main" id="{6991E059-1781-401B-AB75-790E20604150}"/>
                </a:ext>
              </a:extLst>
            </p:cNvPr>
            <p:cNvSpPr/>
            <p:nvPr/>
          </p:nvSpPr>
          <p:spPr>
            <a:xfrm>
              <a:off x="2452566" y="1567537"/>
              <a:ext cx="279218" cy="1529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6" name="标题填写在此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5F5AF96-ABEB-40AB-BC2F-ECB973E986D5}"/>
              </a:ext>
            </a:extLst>
          </p:cNvPr>
          <p:cNvSpPr txBox="1"/>
          <p:nvPr/>
        </p:nvSpPr>
        <p:spPr>
          <a:xfrm>
            <a:off x="811444" y="380344"/>
            <a:ext cx="2071080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小组分工及进展</a:t>
            </a:r>
          </a:p>
        </p:txBody>
      </p:sp>
      <p:sp>
        <p:nvSpPr>
          <p:cNvPr id="18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3756A2F-0B77-4403-9315-ED5B44F0185B}"/>
              </a:ext>
            </a:extLst>
          </p:cNvPr>
          <p:cNvSpPr/>
          <p:nvPr/>
        </p:nvSpPr>
        <p:spPr>
          <a:xfrm flipV="1">
            <a:off x="3572060" y="706116"/>
            <a:ext cx="7007878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14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1F04588-6B3A-4FB8-81B9-3A56649B702E}"/>
              </a:ext>
            </a:extLst>
          </p:cNvPr>
          <p:cNvSpPr txBox="1"/>
          <p:nvPr/>
        </p:nvSpPr>
        <p:spPr>
          <a:xfrm>
            <a:off x="10856974" y="334220"/>
            <a:ext cx="634789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/>
              <a:t>07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C0C0C0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20" name="14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0CE52C4-6D31-4762-983A-A9B030340632}"/>
              </a:ext>
            </a:extLst>
          </p:cNvPr>
          <p:cNvSpPr txBox="1"/>
          <p:nvPr/>
        </p:nvSpPr>
        <p:spPr>
          <a:xfrm>
            <a:off x="10784297" y="343647"/>
            <a:ext cx="727763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07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FFFFFF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sp>
        <p:nvSpPr>
          <p:cNvPr id="2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C03AF9E-94E6-4489-AD53-BDC24AC5F441}"/>
              </a:ext>
            </a:extLst>
          </p:cNvPr>
          <p:cNvSpPr/>
          <p:nvPr/>
        </p:nvSpPr>
        <p:spPr>
          <a:xfrm>
            <a:off x="1594249" y="5908237"/>
            <a:ext cx="1" cy="360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0B71FD9-D299-4F6B-987A-55D950771A6F}"/>
              </a:ext>
            </a:extLst>
          </p:cNvPr>
          <p:cNvSpPr/>
          <p:nvPr/>
        </p:nvSpPr>
        <p:spPr>
          <a:xfrm>
            <a:off x="3850523" y="4879886"/>
            <a:ext cx="1" cy="7747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6745077-8CDF-4FBB-BDE2-4AA725B5D31B}"/>
              </a:ext>
            </a:extLst>
          </p:cNvPr>
          <p:cNvSpPr/>
          <p:nvPr/>
        </p:nvSpPr>
        <p:spPr>
          <a:xfrm>
            <a:off x="6110493" y="4310858"/>
            <a:ext cx="1" cy="1167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B6481BB-D632-4307-87D6-9A42AB422EE7}"/>
              </a:ext>
            </a:extLst>
          </p:cNvPr>
          <p:cNvSpPr/>
          <p:nvPr/>
        </p:nvSpPr>
        <p:spPr>
          <a:xfrm>
            <a:off x="10717897" y="5908237"/>
            <a:ext cx="1" cy="4064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F52FA63-3EBF-46E8-8297-23A2D5CCA7C5}"/>
              </a:ext>
            </a:extLst>
          </p:cNvPr>
          <p:cNvSpPr/>
          <p:nvPr/>
        </p:nvSpPr>
        <p:spPr>
          <a:xfrm>
            <a:off x="8363071" y="4879886"/>
            <a:ext cx="1" cy="7747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B4189D1-36D4-4BC7-8460-97161641641B}"/>
              </a:ext>
            </a:extLst>
          </p:cNvPr>
          <p:cNvSpPr/>
          <p:nvPr/>
        </p:nvSpPr>
        <p:spPr>
          <a:xfrm>
            <a:off x="11299" y="5387853"/>
            <a:ext cx="12169402" cy="1502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846" y="0"/>
                  <a:pt x="4904" y="3826"/>
                  <a:pt x="2654" y="10214"/>
                </a:cubicBezTo>
                <a:cubicBezTo>
                  <a:pt x="1452" y="13627"/>
                  <a:pt x="567" y="17482"/>
                  <a:pt x="0" y="21600"/>
                </a:cubicBezTo>
                <a:lnTo>
                  <a:pt x="1260" y="21600"/>
                </a:lnTo>
                <a:cubicBezTo>
                  <a:pt x="1791" y="17950"/>
                  <a:pt x="2598" y="14537"/>
                  <a:pt x="3682" y="11608"/>
                </a:cubicBezTo>
                <a:cubicBezTo>
                  <a:pt x="5673" y="6229"/>
                  <a:pt x="8245" y="3453"/>
                  <a:pt x="10831" y="3447"/>
                </a:cubicBezTo>
                <a:cubicBezTo>
                  <a:pt x="13417" y="3441"/>
                  <a:pt x="15993" y="6209"/>
                  <a:pt x="17979" y="11608"/>
                </a:cubicBezTo>
                <a:cubicBezTo>
                  <a:pt x="19056" y="14538"/>
                  <a:pt x="19855" y="17952"/>
                  <a:pt x="20375" y="21600"/>
                </a:cubicBezTo>
                <a:lnTo>
                  <a:pt x="21600" y="21600"/>
                </a:lnTo>
                <a:cubicBezTo>
                  <a:pt x="21033" y="17482"/>
                  <a:pt x="20148" y="13627"/>
                  <a:pt x="18946" y="10214"/>
                </a:cubicBezTo>
                <a:cubicBezTo>
                  <a:pt x="16696" y="3826"/>
                  <a:pt x="13754" y="0"/>
                  <a:pt x="10800" y="0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C743EFC-94E9-46BD-B678-B74D6180252D}"/>
              </a:ext>
            </a:extLst>
          </p:cNvPr>
          <p:cNvSpPr/>
          <p:nvPr/>
        </p:nvSpPr>
        <p:spPr>
          <a:xfrm>
            <a:off x="637233" y="3750106"/>
            <a:ext cx="1914033" cy="1913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04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508063C-9EBB-458B-B010-E4343CD12C41}"/>
              </a:ext>
            </a:extLst>
          </p:cNvPr>
          <p:cNvSpPr txBox="1"/>
          <p:nvPr/>
        </p:nvSpPr>
        <p:spPr>
          <a:xfrm>
            <a:off x="1379212" y="3984035"/>
            <a:ext cx="41678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5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29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BD5BC4E-DC9F-44C4-8F0D-52936CD0A67C}"/>
              </a:ext>
            </a:extLst>
          </p:cNvPr>
          <p:cNvSpPr/>
          <p:nvPr/>
        </p:nvSpPr>
        <p:spPr>
          <a:xfrm>
            <a:off x="955323" y="4471504"/>
            <a:ext cx="1307170" cy="951168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海岸线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绘图 </a:t>
            </a:r>
            <a:endParaRPr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C98CB74-58C9-424F-8490-2749DAA2DCCA}"/>
              </a:ext>
            </a:extLst>
          </p:cNvPr>
          <p:cNvSpPr/>
          <p:nvPr/>
        </p:nvSpPr>
        <p:spPr>
          <a:xfrm>
            <a:off x="9732600" y="3750106"/>
            <a:ext cx="1984914" cy="1913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05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E442CFD-42D6-4FFE-A275-E1F30F52F228}"/>
              </a:ext>
            </a:extLst>
          </p:cNvPr>
          <p:cNvSpPr txBox="1"/>
          <p:nvPr/>
        </p:nvSpPr>
        <p:spPr>
          <a:xfrm>
            <a:off x="10500654" y="3966209"/>
            <a:ext cx="447813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9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33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06202B3-8803-48AA-9A9D-62817EC420F0}"/>
              </a:ext>
            </a:extLst>
          </p:cNvPr>
          <p:cNvSpPr/>
          <p:nvPr/>
        </p:nvSpPr>
        <p:spPr>
          <a:xfrm>
            <a:off x="9889084" y="4490590"/>
            <a:ext cx="1721127" cy="895765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69" hangingPunct="0"/>
            <a:r>
              <a:rPr 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</a:p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18F3A07-4E1A-4A6F-9B30-9430B454BFCB}"/>
              </a:ext>
            </a:extLst>
          </p:cNvPr>
          <p:cNvSpPr/>
          <p:nvPr/>
        </p:nvSpPr>
        <p:spPr>
          <a:xfrm>
            <a:off x="2893507" y="2721406"/>
            <a:ext cx="1914033" cy="1913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02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17198B8-5C8F-4198-89A1-344A9F3A3F0F}"/>
              </a:ext>
            </a:extLst>
          </p:cNvPr>
          <p:cNvSpPr txBox="1"/>
          <p:nvPr/>
        </p:nvSpPr>
        <p:spPr>
          <a:xfrm>
            <a:off x="3490278" y="2967461"/>
            <a:ext cx="70742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6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37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AB750AA-41D2-4B1A-8721-7412A8B6E7AB}"/>
              </a:ext>
            </a:extLst>
          </p:cNvPr>
          <p:cNvSpPr/>
          <p:nvPr/>
        </p:nvSpPr>
        <p:spPr>
          <a:xfrm>
            <a:off x="3290863" y="3447450"/>
            <a:ext cx="1183353" cy="1012559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模块整合添加引导部分</a:t>
            </a:r>
            <a:endParaRPr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96D267E-C329-4CD2-B94A-B70ECD17537B}"/>
              </a:ext>
            </a:extLst>
          </p:cNvPr>
          <p:cNvSpPr/>
          <p:nvPr/>
        </p:nvSpPr>
        <p:spPr>
          <a:xfrm>
            <a:off x="7409751" y="2721406"/>
            <a:ext cx="1914033" cy="1913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03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515E09C-27BB-4FB8-9404-21515FDF37DC}"/>
              </a:ext>
            </a:extLst>
          </p:cNvPr>
          <p:cNvSpPr txBox="1"/>
          <p:nvPr/>
        </p:nvSpPr>
        <p:spPr>
          <a:xfrm>
            <a:off x="8168379" y="2988390"/>
            <a:ext cx="41678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8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41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01EA23C-7DF9-445E-8802-D2C3E33B83BA}"/>
              </a:ext>
            </a:extLst>
          </p:cNvPr>
          <p:cNvSpPr/>
          <p:nvPr/>
        </p:nvSpPr>
        <p:spPr>
          <a:xfrm>
            <a:off x="7840911" y="3490471"/>
            <a:ext cx="1145308" cy="796398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打包为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69" hangingPunct="0"/>
            <a:r>
              <a:rPr 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endParaRPr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743EAAB-CD0C-4D6B-8842-0AEA74BD046C}"/>
              </a:ext>
            </a:extLst>
          </p:cNvPr>
          <p:cNvSpPr/>
          <p:nvPr/>
        </p:nvSpPr>
        <p:spPr>
          <a:xfrm>
            <a:off x="5138984" y="2121804"/>
            <a:ext cx="1914033" cy="1913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0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250E4FA-828F-4ACD-8D2C-43BB375AE11C}"/>
              </a:ext>
            </a:extLst>
          </p:cNvPr>
          <p:cNvSpPr txBox="1"/>
          <p:nvPr/>
        </p:nvSpPr>
        <p:spPr>
          <a:xfrm>
            <a:off x="5884516" y="2430188"/>
            <a:ext cx="41678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7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45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1F5ED4A-4C6C-4BC4-9C37-45E3C0055326}"/>
              </a:ext>
            </a:extLst>
          </p:cNvPr>
          <p:cNvSpPr/>
          <p:nvPr/>
        </p:nvSpPr>
        <p:spPr>
          <a:xfrm>
            <a:off x="5551504" y="2989309"/>
            <a:ext cx="1103093" cy="723922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69" hangingPunct="0"/>
            <a:r>
              <a:rPr 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 </a:t>
            </a:r>
            <a:endParaRPr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D186D0A-B95D-418B-B229-B5B75C07EFF8}"/>
              </a:ext>
            </a:extLst>
          </p:cNvPr>
          <p:cNvSpPr/>
          <p:nvPr/>
        </p:nvSpPr>
        <p:spPr>
          <a:xfrm>
            <a:off x="6078743" y="5466500"/>
            <a:ext cx="63501" cy="635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B4F6BCC-7B40-4282-87FF-718A22148FAA}"/>
              </a:ext>
            </a:extLst>
          </p:cNvPr>
          <p:cNvSpPr/>
          <p:nvPr/>
        </p:nvSpPr>
        <p:spPr>
          <a:xfrm>
            <a:off x="3818773" y="5650650"/>
            <a:ext cx="63501" cy="635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1331008-B88F-4D92-88A1-69E299D79340}"/>
              </a:ext>
            </a:extLst>
          </p:cNvPr>
          <p:cNvSpPr/>
          <p:nvPr/>
        </p:nvSpPr>
        <p:spPr>
          <a:xfrm>
            <a:off x="8331321" y="5650650"/>
            <a:ext cx="63501" cy="635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12EBAF9-DCC2-471E-8B47-0538EA028C20}"/>
              </a:ext>
            </a:extLst>
          </p:cNvPr>
          <p:cNvSpPr/>
          <p:nvPr/>
        </p:nvSpPr>
        <p:spPr>
          <a:xfrm>
            <a:off x="10686147" y="6221662"/>
            <a:ext cx="63501" cy="635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6A32299-11CF-4406-8547-08E94AFF9955}"/>
              </a:ext>
            </a:extLst>
          </p:cNvPr>
          <p:cNvSpPr/>
          <p:nvPr/>
        </p:nvSpPr>
        <p:spPr>
          <a:xfrm>
            <a:off x="1562499" y="6196458"/>
            <a:ext cx="63501" cy="635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CDE7B19-7DC9-4AF9-8BA8-1028C9AE74D6}"/>
              </a:ext>
            </a:extLst>
          </p:cNvPr>
          <p:cNvSpPr/>
          <p:nvPr/>
        </p:nvSpPr>
        <p:spPr>
          <a:xfrm>
            <a:off x="1603654" y="2466852"/>
            <a:ext cx="2273311" cy="1199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53" extrusionOk="0">
                <a:moveTo>
                  <a:pt x="0" y="20453"/>
                </a:moveTo>
                <a:cubicBezTo>
                  <a:pt x="910" y="13203"/>
                  <a:pt x="3496" y="6991"/>
                  <a:pt x="7112" y="3367"/>
                </a:cubicBezTo>
                <a:cubicBezTo>
                  <a:pt x="11617" y="-1147"/>
                  <a:pt x="17108" y="-1121"/>
                  <a:pt x="21600" y="3436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17480A8-BAE8-4EAC-9209-4C66AC5076A5}"/>
              </a:ext>
            </a:extLst>
          </p:cNvPr>
          <p:cNvSpPr/>
          <p:nvPr/>
        </p:nvSpPr>
        <p:spPr>
          <a:xfrm>
            <a:off x="3955790" y="1729713"/>
            <a:ext cx="2179985" cy="81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50" extrusionOk="0">
                <a:moveTo>
                  <a:pt x="0" y="19450"/>
                </a:moveTo>
                <a:cubicBezTo>
                  <a:pt x="1476" y="11756"/>
                  <a:pt x="4111" y="5701"/>
                  <a:pt x="7372" y="2513"/>
                </a:cubicBezTo>
                <a:cubicBezTo>
                  <a:pt x="12141" y="-2150"/>
                  <a:pt x="17585" y="-235"/>
                  <a:pt x="21600" y="7519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346AD0C-5312-42B1-95E1-6E9790582923}"/>
              </a:ext>
            </a:extLst>
          </p:cNvPr>
          <p:cNvSpPr/>
          <p:nvPr/>
        </p:nvSpPr>
        <p:spPr>
          <a:xfrm>
            <a:off x="6214601" y="1542472"/>
            <a:ext cx="2166396" cy="1042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49" extrusionOk="0">
                <a:moveTo>
                  <a:pt x="0" y="10438"/>
                </a:moveTo>
                <a:cubicBezTo>
                  <a:pt x="2244" y="3681"/>
                  <a:pt x="6013" y="-251"/>
                  <a:pt x="9993" y="12"/>
                </a:cubicBezTo>
                <a:cubicBezTo>
                  <a:pt x="15869" y="401"/>
                  <a:pt x="20762" y="9396"/>
                  <a:pt x="21600" y="21349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0A49F6F-73ED-4A36-8BAB-80C12A0F332C}"/>
              </a:ext>
            </a:extLst>
          </p:cNvPr>
          <p:cNvSpPr/>
          <p:nvPr/>
        </p:nvSpPr>
        <p:spPr>
          <a:xfrm>
            <a:off x="8479694" y="2295945"/>
            <a:ext cx="2238392" cy="1330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53" extrusionOk="0">
                <a:moveTo>
                  <a:pt x="0" y="4388"/>
                </a:moveTo>
                <a:cubicBezTo>
                  <a:pt x="4320" y="-825"/>
                  <a:pt x="10213" y="-1447"/>
                  <a:pt x="14938" y="2813"/>
                </a:cubicBezTo>
                <a:cubicBezTo>
                  <a:pt x="18916" y="6399"/>
                  <a:pt x="21435" y="12955"/>
                  <a:pt x="21600" y="20153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6942487-0DDD-4250-B6F7-BAAD9E0F2997}"/>
              </a:ext>
            </a:extLst>
          </p:cNvPr>
          <p:cNvSpPr/>
          <p:nvPr/>
        </p:nvSpPr>
        <p:spPr>
          <a:xfrm>
            <a:off x="1762045" y="6026427"/>
            <a:ext cx="8667911" cy="857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936" y="0"/>
                  <a:pt x="3073" y="7210"/>
                  <a:pt x="0" y="21600"/>
                </a:cubicBezTo>
                <a:lnTo>
                  <a:pt x="21600" y="21600"/>
                </a:lnTo>
                <a:cubicBezTo>
                  <a:pt x="18527" y="7210"/>
                  <a:pt x="14664" y="0"/>
                  <a:pt x="10800" y="0"/>
                </a:cubicBezTo>
                <a:close/>
              </a:path>
            </a:pathLst>
          </a:custGeom>
          <a:solidFill>
            <a:srgbClr val="F0C643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骆驼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1C7FC62-21B2-4CE5-BBE1-38D1D937821A}"/>
              </a:ext>
            </a:extLst>
          </p:cNvPr>
          <p:cNvSpPr/>
          <p:nvPr/>
        </p:nvSpPr>
        <p:spPr>
          <a:xfrm>
            <a:off x="4685560" y="5868087"/>
            <a:ext cx="706106" cy="542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9" h="21598" extrusionOk="0">
                <a:moveTo>
                  <a:pt x="7081" y="0"/>
                </a:moveTo>
                <a:cubicBezTo>
                  <a:pt x="6416" y="-2"/>
                  <a:pt x="5672" y="332"/>
                  <a:pt x="5105" y="1239"/>
                </a:cubicBezTo>
                <a:cubicBezTo>
                  <a:pt x="3972" y="3047"/>
                  <a:pt x="3228" y="3291"/>
                  <a:pt x="2319" y="4149"/>
                </a:cubicBezTo>
                <a:cubicBezTo>
                  <a:pt x="1891" y="4550"/>
                  <a:pt x="1549" y="5044"/>
                  <a:pt x="1330" y="5634"/>
                </a:cubicBezTo>
                <a:cubicBezTo>
                  <a:pt x="753" y="6640"/>
                  <a:pt x="540" y="9221"/>
                  <a:pt x="567" y="10177"/>
                </a:cubicBezTo>
                <a:cubicBezTo>
                  <a:pt x="572" y="10289"/>
                  <a:pt x="541" y="10402"/>
                  <a:pt x="482" y="10487"/>
                </a:cubicBezTo>
                <a:cubicBezTo>
                  <a:pt x="236" y="10853"/>
                  <a:pt x="-155" y="11554"/>
                  <a:pt x="64" y="12230"/>
                </a:cubicBezTo>
                <a:cubicBezTo>
                  <a:pt x="91" y="12307"/>
                  <a:pt x="166" y="12342"/>
                  <a:pt x="219" y="12300"/>
                </a:cubicBezTo>
                <a:cubicBezTo>
                  <a:pt x="508" y="12068"/>
                  <a:pt x="690" y="11751"/>
                  <a:pt x="812" y="11427"/>
                </a:cubicBezTo>
                <a:cubicBezTo>
                  <a:pt x="834" y="11371"/>
                  <a:pt x="898" y="11386"/>
                  <a:pt x="898" y="11449"/>
                </a:cubicBezTo>
                <a:cubicBezTo>
                  <a:pt x="914" y="12877"/>
                  <a:pt x="417" y="14613"/>
                  <a:pt x="149" y="15436"/>
                </a:cubicBezTo>
                <a:cubicBezTo>
                  <a:pt x="48" y="15752"/>
                  <a:pt x="22" y="16077"/>
                  <a:pt x="81" y="16365"/>
                </a:cubicBezTo>
                <a:cubicBezTo>
                  <a:pt x="263" y="17273"/>
                  <a:pt x="673" y="19241"/>
                  <a:pt x="604" y="19677"/>
                </a:cubicBezTo>
                <a:cubicBezTo>
                  <a:pt x="507" y="20303"/>
                  <a:pt x="593" y="20634"/>
                  <a:pt x="652" y="20767"/>
                </a:cubicBezTo>
                <a:cubicBezTo>
                  <a:pt x="673" y="20824"/>
                  <a:pt x="678" y="20887"/>
                  <a:pt x="657" y="20943"/>
                </a:cubicBezTo>
                <a:cubicBezTo>
                  <a:pt x="604" y="21091"/>
                  <a:pt x="513" y="21372"/>
                  <a:pt x="567" y="21583"/>
                </a:cubicBezTo>
                <a:lnTo>
                  <a:pt x="2180" y="21583"/>
                </a:lnTo>
                <a:cubicBezTo>
                  <a:pt x="2180" y="21583"/>
                  <a:pt x="2144" y="21202"/>
                  <a:pt x="1796" y="20921"/>
                </a:cubicBezTo>
                <a:cubicBezTo>
                  <a:pt x="1411" y="20612"/>
                  <a:pt x="920" y="19924"/>
                  <a:pt x="1021" y="17449"/>
                </a:cubicBezTo>
                <a:cubicBezTo>
                  <a:pt x="1027" y="17364"/>
                  <a:pt x="1043" y="17280"/>
                  <a:pt x="1075" y="17203"/>
                </a:cubicBezTo>
                <a:cubicBezTo>
                  <a:pt x="1337" y="16577"/>
                  <a:pt x="1320" y="15950"/>
                  <a:pt x="1304" y="15704"/>
                </a:cubicBezTo>
                <a:cubicBezTo>
                  <a:pt x="1298" y="15627"/>
                  <a:pt x="1304" y="15550"/>
                  <a:pt x="1320" y="15480"/>
                </a:cubicBezTo>
                <a:cubicBezTo>
                  <a:pt x="1422" y="15037"/>
                  <a:pt x="1790" y="13495"/>
                  <a:pt x="2185" y="12764"/>
                </a:cubicBezTo>
                <a:cubicBezTo>
                  <a:pt x="2234" y="12679"/>
                  <a:pt x="2287" y="12596"/>
                  <a:pt x="2341" y="12504"/>
                </a:cubicBezTo>
                <a:cubicBezTo>
                  <a:pt x="2362" y="12469"/>
                  <a:pt x="2411" y="12484"/>
                  <a:pt x="2411" y="12526"/>
                </a:cubicBezTo>
                <a:cubicBezTo>
                  <a:pt x="2513" y="13672"/>
                  <a:pt x="2422" y="14826"/>
                  <a:pt x="2358" y="15445"/>
                </a:cubicBezTo>
                <a:cubicBezTo>
                  <a:pt x="2325" y="15761"/>
                  <a:pt x="2369" y="16084"/>
                  <a:pt x="2486" y="16372"/>
                </a:cubicBezTo>
                <a:cubicBezTo>
                  <a:pt x="2860" y="17279"/>
                  <a:pt x="3694" y="19248"/>
                  <a:pt x="3715" y="19684"/>
                </a:cubicBezTo>
                <a:cubicBezTo>
                  <a:pt x="3753" y="20338"/>
                  <a:pt x="3924" y="20669"/>
                  <a:pt x="4009" y="20796"/>
                </a:cubicBezTo>
                <a:cubicBezTo>
                  <a:pt x="4036" y="20838"/>
                  <a:pt x="4047" y="20900"/>
                  <a:pt x="4041" y="20956"/>
                </a:cubicBezTo>
                <a:cubicBezTo>
                  <a:pt x="4014" y="21104"/>
                  <a:pt x="3988" y="21387"/>
                  <a:pt x="4090" y="21598"/>
                </a:cubicBezTo>
                <a:lnTo>
                  <a:pt x="5703" y="21598"/>
                </a:lnTo>
                <a:cubicBezTo>
                  <a:pt x="5703" y="21598"/>
                  <a:pt x="5585" y="21218"/>
                  <a:pt x="5179" y="20937"/>
                </a:cubicBezTo>
                <a:cubicBezTo>
                  <a:pt x="4730" y="20627"/>
                  <a:pt x="4090" y="19937"/>
                  <a:pt x="3662" y="17469"/>
                </a:cubicBezTo>
                <a:cubicBezTo>
                  <a:pt x="3646" y="17377"/>
                  <a:pt x="3646" y="17279"/>
                  <a:pt x="3667" y="17187"/>
                </a:cubicBezTo>
                <a:cubicBezTo>
                  <a:pt x="3817" y="16463"/>
                  <a:pt x="3667" y="15935"/>
                  <a:pt x="3587" y="15717"/>
                </a:cubicBezTo>
                <a:cubicBezTo>
                  <a:pt x="3555" y="15633"/>
                  <a:pt x="3538" y="15543"/>
                  <a:pt x="3538" y="15451"/>
                </a:cubicBezTo>
                <a:cubicBezTo>
                  <a:pt x="3538" y="14945"/>
                  <a:pt x="3566" y="13363"/>
                  <a:pt x="3822" y="12772"/>
                </a:cubicBezTo>
                <a:cubicBezTo>
                  <a:pt x="4036" y="12273"/>
                  <a:pt x="4207" y="11527"/>
                  <a:pt x="4233" y="9896"/>
                </a:cubicBezTo>
                <a:cubicBezTo>
                  <a:pt x="4233" y="9797"/>
                  <a:pt x="4313" y="9741"/>
                  <a:pt x="4377" y="9790"/>
                </a:cubicBezTo>
                <a:cubicBezTo>
                  <a:pt x="5088" y="10402"/>
                  <a:pt x="6269" y="10943"/>
                  <a:pt x="8220" y="10915"/>
                </a:cubicBezTo>
                <a:cubicBezTo>
                  <a:pt x="8279" y="10915"/>
                  <a:pt x="8328" y="10985"/>
                  <a:pt x="8317" y="11063"/>
                </a:cubicBezTo>
                <a:cubicBezTo>
                  <a:pt x="8119" y="12420"/>
                  <a:pt x="7724" y="14136"/>
                  <a:pt x="6954" y="15634"/>
                </a:cubicBezTo>
                <a:cubicBezTo>
                  <a:pt x="6842" y="15845"/>
                  <a:pt x="6799" y="16106"/>
                  <a:pt x="6826" y="16359"/>
                </a:cubicBezTo>
                <a:cubicBezTo>
                  <a:pt x="6938" y="17421"/>
                  <a:pt x="7131" y="18623"/>
                  <a:pt x="7243" y="19530"/>
                </a:cubicBezTo>
                <a:cubicBezTo>
                  <a:pt x="7254" y="19593"/>
                  <a:pt x="7247" y="19662"/>
                  <a:pt x="7237" y="19726"/>
                </a:cubicBezTo>
                <a:cubicBezTo>
                  <a:pt x="7204" y="19915"/>
                  <a:pt x="7152" y="20381"/>
                  <a:pt x="7275" y="20824"/>
                </a:cubicBezTo>
                <a:cubicBezTo>
                  <a:pt x="7291" y="20874"/>
                  <a:pt x="7285" y="20936"/>
                  <a:pt x="7258" y="20978"/>
                </a:cubicBezTo>
                <a:cubicBezTo>
                  <a:pt x="7215" y="21070"/>
                  <a:pt x="7152" y="21266"/>
                  <a:pt x="7163" y="21589"/>
                </a:cubicBezTo>
                <a:lnTo>
                  <a:pt x="9039" y="21589"/>
                </a:lnTo>
                <a:cubicBezTo>
                  <a:pt x="9039" y="21589"/>
                  <a:pt x="8986" y="21175"/>
                  <a:pt x="8767" y="20950"/>
                </a:cubicBezTo>
                <a:cubicBezTo>
                  <a:pt x="8526" y="20704"/>
                  <a:pt x="8022" y="20690"/>
                  <a:pt x="7878" y="19959"/>
                </a:cubicBezTo>
                <a:cubicBezTo>
                  <a:pt x="7728" y="19192"/>
                  <a:pt x="7713" y="16920"/>
                  <a:pt x="8184" y="15577"/>
                </a:cubicBezTo>
                <a:cubicBezTo>
                  <a:pt x="8665" y="14191"/>
                  <a:pt x="9001" y="13651"/>
                  <a:pt x="9440" y="13306"/>
                </a:cubicBezTo>
                <a:cubicBezTo>
                  <a:pt x="9680" y="13116"/>
                  <a:pt x="9792" y="12870"/>
                  <a:pt x="9899" y="12645"/>
                </a:cubicBezTo>
                <a:cubicBezTo>
                  <a:pt x="9910" y="12617"/>
                  <a:pt x="9948" y="12632"/>
                  <a:pt x="9942" y="12667"/>
                </a:cubicBezTo>
                <a:cubicBezTo>
                  <a:pt x="9836" y="13644"/>
                  <a:pt x="9631" y="14684"/>
                  <a:pt x="9263" y="15634"/>
                </a:cubicBezTo>
                <a:cubicBezTo>
                  <a:pt x="9182" y="15845"/>
                  <a:pt x="9172" y="16106"/>
                  <a:pt x="9231" y="16359"/>
                </a:cubicBezTo>
                <a:cubicBezTo>
                  <a:pt x="9482" y="17421"/>
                  <a:pt x="9825" y="18630"/>
                  <a:pt x="10054" y="19530"/>
                </a:cubicBezTo>
                <a:cubicBezTo>
                  <a:pt x="10070" y="19593"/>
                  <a:pt x="10076" y="19655"/>
                  <a:pt x="10076" y="19726"/>
                </a:cubicBezTo>
                <a:cubicBezTo>
                  <a:pt x="10071" y="19915"/>
                  <a:pt x="10070" y="20381"/>
                  <a:pt x="10251" y="20824"/>
                </a:cubicBezTo>
                <a:cubicBezTo>
                  <a:pt x="10273" y="20874"/>
                  <a:pt x="10273" y="20929"/>
                  <a:pt x="10256" y="20978"/>
                </a:cubicBezTo>
                <a:cubicBezTo>
                  <a:pt x="10224" y="21070"/>
                  <a:pt x="10188" y="21266"/>
                  <a:pt x="10236" y="21589"/>
                </a:cubicBezTo>
                <a:lnTo>
                  <a:pt x="12112" y="21589"/>
                </a:lnTo>
                <a:cubicBezTo>
                  <a:pt x="12112" y="21589"/>
                  <a:pt x="12004" y="21175"/>
                  <a:pt x="11753" y="20950"/>
                </a:cubicBezTo>
                <a:cubicBezTo>
                  <a:pt x="11480" y="20704"/>
                  <a:pt x="10978" y="20690"/>
                  <a:pt x="10738" y="19959"/>
                </a:cubicBezTo>
                <a:cubicBezTo>
                  <a:pt x="10486" y="19192"/>
                  <a:pt x="10183" y="16920"/>
                  <a:pt x="10482" y="15577"/>
                </a:cubicBezTo>
                <a:cubicBezTo>
                  <a:pt x="10787" y="14191"/>
                  <a:pt x="11139" y="13354"/>
                  <a:pt x="11556" y="13045"/>
                </a:cubicBezTo>
                <a:cubicBezTo>
                  <a:pt x="11882" y="12799"/>
                  <a:pt x="12129" y="11779"/>
                  <a:pt x="12241" y="10507"/>
                </a:cubicBezTo>
                <a:cubicBezTo>
                  <a:pt x="12252" y="10401"/>
                  <a:pt x="12300" y="10303"/>
                  <a:pt x="12374" y="10254"/>
                </a:cubicBezTo>
                <a:cubicBezTo>
                  <a:pt x="12583" y="10106"/>
                  <a:pt x="12791" y="9910"/>
                  <a:pt x="12994" y="9650"/>
                </a:cubicBezTo>
                <a:cubicBezTo>
                  <a:pt x="13048" y="9579"/>
                  <a:pt x="13128" y="9543"/>
                  <a:pt x="13203" y="9557"/>
                </a:cubicBezTo>
                <a:cubicBezTo>
                  <a:pt x="14122" y="9740"/>
                  <a:pt x="15447" y="9734"/>
                  <a:pt x="16483" y="8658"/>
                </a:cubicBezTo>
                <a:cubicBezTo>
                  <a:pt x="17691" y="7407"/>
                  <a:pt x="18184" y="5479"/>
                  <a:pt x="18376" y="4382"/>
                </a:cubicBezTo>
                <a:cubicBezTo>
                  <a:pt x="18467" y="3875"/>
                  <a:pt x="18771" y="3482"/>
                  <a:pt x="19156" y="3391"/>
                </a:cubicBezTo>
                <a:cubicBezTo>
                  <a:pt x="19600" y="3278"/>
                  <a:pt x="20129" y="3130"/>
                  <a:pt x="20252" y="3039"/>
                </a:cubicBezTo>
                <a:cubicBezTo>
                  <a:pt x="20476" y="2870"/>
                  <a:pt x="20637" y="2742"/>
                  <a:pt x="20866" y="2953"/>
                </a:cubicBezTo>
                <a:cubicBezTo>
                  <a:pt x="21059" y="3129"/>
                  <a:pt x="21315" y="2695"/>
                  <a:pt x="21107" y="2505"/>
                </a:cubicBezTo>
                <a:cubicBezTo>
                  <a:pt x="21080" y="2477"/>
                  <a:pt x="21445" y="2476"/>
                  <a:pt x="21354" y="2131"/>
                </a:cubicBezTo>
                <a:cubicBezTo>
                  <a:pt x="21263" y="1787"/>
                  <a:pt x="20985" y="1738"/>
                  <a:pt x="20985" y="1738"/>
                </a:cubicBezTo>
                <a:cubicBezTo>
                  <a:pt x="20985" y="1738"/>
                  <a:pt x="21059" y="1590"/>
                  <a:pt x="20893" y="1393"/>
                </a:cubicBezTo>
                <a:cubicBezTo>
                  <a:pt x="20727" y="1196"/>
                  <a:pt x="20728" y="1146"/>
                  <a:pt x="20375" y="1125"/>
                </a:cubicBezTo>
                <a:cubicBezTo>
                  <a:pt x="20023" y="1104"/>
                  <a:pt x="19355" y="1125"/>
                  <a:pt x="19355" y="1125"/>
                </a:cubicBezTo>
                <a:cubicBezTo>
                  <a:pt x="19355" y="1125"/>
                  <a:pt x="19151" y="663"/>
                  <a:pt x="18702" y="958"/>
                </a:cubicBezTo>
                <a:cubicBezTo>
                  <a:pt x="18472" y="761"/>
                  <a:pt x="18157" y="747"/>
                  <a:pt x="18002" y="754"/>
                </a:cubicBezTo>
                <a:cubicBezTo>
                  <a:pt x="17943" y="754"/>
                  <a:pt x="17885" y="718"/>
                  <a:pt x="17858" y="648"/>
                </a:cubicBezTo>
                <a:cubicBezTo>
                  <a:pt x="17767" y="444"/>
                  <a:pt x="17547" y="36"/>
                  <a:pt x="17312" y="127"/>
                </a:cubicBezTo>
                <a:cubicBezTo>
                  <a:pt x="17071" y="219"/>
                  <a:pt x="17126" y="1034"/>
                  <a:pt x="17163" y="1406"/>
                </a:cubicBezTo>
                <a:cubicBezTo>
                  <a:pt x="17174" y="1512"/>
                  <a:pt x="17152" y="1626"/>
                  <a:pt x="17098" y="1703"/>
                </a:cubicBezTo>
                <a:cubicBezTo>
                  <a:pt x="16959" y="1914"/>
                  <a:pt x="16677" y="2505"/>
                  <a:pt x="16463" y="4017"/>
                </a:cubicBezTo>
                <a:cubicBezTo>
                  <a:pt x="16164" y="6120"/>
                  <a:pt x="14400" y="6703"/>
                  <a:pt x="13507" y="5191"/>
                </a:cubicBezTo>
                <a:cubicBezTo>
                  <a:pt x="12614" y="3672"/>
                  <a:pt x="11909" y="2672"/>
                  <a:pt x="11092" y="2602"/>
                </a:cubicBezTo>
                <a:cubicBezTo>
                  <a:pt x="10274" y="2531"/>
                  <a:pt x="9087" y="1625"/>
                  <a:pt x="8584" y="767"/>
                </a:cubicBezTo>
                <a:cubicBezTo>
                  <a:pt x="8333" y="338"/>
                  <a:pt x="7747" y="2"/>
                  <a:pt x="7081" y="0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8" name="仙人掌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5A13B38-70D5-471C-907B-2C9B70271C00}"/>
              </a:ext>
            </a:extLst>
          </p:cNvPr>
          <p:cNvSpPr/>
          <p:nvPr/>
        </p:nvSpPr>
        <p:spPr>
          <a:xfrm>
            <a:off x="5945350" y="6425557"/>
            <a:ext cx="80087" cy="18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4" extrusionOk="0">
                <a:moveTo>
                  <a:pt x="10974" y="1"/>
                </a:moveTo>
                <a:cubicBezTo>
                  <a:pt x="9446" y="-26"/>
                  <a:pt x="8183" y="503"/>
                  <a:pt x="8183" y="1155"/>
                </a:cubicBezTo>
                <a:lnTo>
                  <a:pt x="8183" y="14352"/>
                </a:lnTo>
                <a:cubicBezTo>
                  <a:pt x="8183" y="14465"/>
                  <a:pt x="7968" y="14558"/>
                  <a:pt x="7705" y="14558"/>
                </a:cubicBezTo>
                <a:lnTo>
                  <a:pt x="6668" y="14558"/>
                </a:lnTo>
                <a:cubicBezTo>
                  <a:pt x="5953" y="14558"/>
                  <a:pt x="5376" y="14309"/>
                  <a:pt x="5376" y="14002"/>
                </a:cubicBezTo>
                <a:lnTo>
                  <a:pt x="5376" y="8809"/>
                </a:lnTo>
                <a:cubicBezTo>
                  <a:pt x="5376" y="8156"/>
                  <a:pt x="4124" y="7633"/>
                  <a:pt x="2596" y="7654"/>
                </a:cubicBezTo>
                <a:cubicBezTo>
                  <a:pt x="1130" y="7676"/>
                  <a:pt x="0" y="8210"/>
                  <a:pt x="0" y="8836"/>
                </a:cubicBezTo>
                <a:lnTo>
                  <a:pt x="0" y="14364"/>
                </a:lnTo>
                <a:cubicBezTo>
                  <a:pt x="0" y="15750"/>
                  <a:pt x="2606" y="16872"/>
                  <a:pt x="5826" y="16872"/>
                </a:cubicBezTo>
                <a:lnTo>
                  <a:pt x="7705" y="16872"/>
                </a:lnTo>
                <a:cubicBezTo>
                  <a:pt x="7968" y="16872"/>
                  <a:pt x="8183" y="16962"/>
                  <a:pt x="8183" y="17076"/>
                </a:cubicBezTo>
                <a:lnTo>
                  <a:pt x="8183" y="21380"/>
                </a:lnTo>
                <a:cubicBezTo>
                  <a:pt x="8183" y="21488"/>
                  <a:pt x="8382" y="21574"/>
                  <a:pt x="8633" y="21574"/>
                </a:cubicBezTo>
                <a:lnTo>
                  <a:pt x="13104" y="21574"/>
                </a:lnTo>
                <a:cubicBezTo>
                  <a:pt x="13355" y="21574"/>
                  <a:pt x="13558" y="21488"/>
                  <a:pt x="13558" y="21380"/>
                </a:cubicBezTo>
                <a:lnTo>
                  <a:pt x="13558" y="14050"/>
                </a:lnTo>
                <a:cubicBezTo>
                  <a:pt x="13558" y="13937"/>
                  <a:pt x="13769" y="13845"/>
                  <a:pt x="14032" y="13845"/>
                </a:cubicBezTo>
                <a:lnTo>
                  <a:pt x="15774" y="13845"/>
                </a:lnTo>
                <a:cubicBezTo>
                  <a:pt x="18994" y="13845"/>
                  <a:pt x="21600" y="12723"/>
                  <a:pt x="21600" y="11337"/>
                </a:cubicBezTo>
                <a:lnTo>
                  <a:pt x="21600" y="6694"/>
                </a:lnTo>
                <a:cubicBezTo>
                  <a:pt x="21600" y="6041"/>
                  <a:pt x="20333" y="5519"/>
                  <a:pt x="18805" y="5546"/>
                </a:cubicBezTo>
                <a:cubicBezTo>
                  <a:pt x="17339" y="5567"/>
                  <a:pt x="16213" y="6100"/>
                  <a:pt x="16213" y="6726"/>
                </a:cubicBezTo>
                <a:lnTo>
                  <a:pt x="16213" y="10981"/>
                </a:lnTo>
                <a:cubicBezTo>
                  <a:pt x="16213" y="11289"/>
                  <a:pt x="15635" y="11537"/>
                  <a:pt x="14921" y="11537"/>
                </a:cubicBezTo>
                <a:lnTo>
                  <a:pt x="14032" y="11537"/>
                </a:lnTo>
                <a:cubicBezTo>
                  <a:pt x="13769" y="11537"/>
                  <a:pt x="13558" y="11445"/>
                  <a:pt x="13558" y="11332"/>
                </a:cubicBezTo>
                <a:lnTo>
                  <a:pt x="13558" y="1187"/>
                </a:lnTo>
                <a:cubicBezTo>
                  <a:pt x="13558" y="556"/>
                  <a:pt x="12428" y="23"/>
                  <a:pt x="10974" y="1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仙人掌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0CED967-E898-4FB1-8670-A24887FD2CD6}"/>
              </a:ext>
            </a:extLst>
          </p:cNvPr>
          <p:cNvSpPr/>
          <p:nvPr/>
        </p:nvSpPr>
        <p:spPr>
          <a:xfrm>
            <a:off x="7817925" y="6112997"/>
            <a:ext cx="157945" cy="366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4" extrusionOk="0">
                <a:moveTo>
                  <a:pt x="10974" y="1"/>
                </a:moveTo>
                <a:cubicBezTo>
                  <a:pt x="9446" y="-26"/>
                  <a:pt x="8183" y="503"/>
                  <a:pt x="8183" y="1155"/>
                </a:cubicBezTo>
                <a:lnTo>
                  <a:pt x="8183" y="14352"/>
                </a:lnTo>
                <a:cubicBezTo>
                  <a:pt x="8183" y="14465"/>
                  <a:pt x="7968" y="14558"/>
                  <a:pt x="7705" y="14558"/>
                </a:cubicBezTo>
                <a:lnTo>
                  <a:pt x="6668" y="14558"/>
                </a:lnTo>
                <a:cubicBezTo>
                  <a:pt x="5953" y="14558"/>
                  <a:pt x="5376" y="14309"/>
                  <a:pt x="5376" y="14002"/>
                </a:cubicBezTo>
                <a:lnTo>
                  <a:pt x="5376" y="8809"/>
                </a:lnTo>
                <a:cubicBezTo>
                  <a:pt x="5376" y="8156"/>
                  <a:pt x="4124" y="7633"/>
                  <a:pt x="2596" y="7654"/>
                </a:cubicBezTo>
                <a:cubicBezTo>
                  <a:pt x="1130" y="7676"/>
                  <a:pt x="0" y="8210"/>
                  <a:pt x="0" y="8836"/>
                </a:cubicBezTo>
                <a:lnTo>
                  <a:pt x="0" y="14364"/>
                </a:lnTo>
                <a:cubicBezTo>
                  <a:pt x="0" y="15750"/>
                  <a:pt x="2606" y="16872"/>
                  <a:pt x="5826" y="16872"/>
                </a:cubicBezTo>
                <a:lnTo>
                  <a:pt x="7705" y="16872"/>
                </a:lnTo>
                <a:cubicBezTo>
                  <a:pt x="7968" y="16872"/>
                  <a:pt x="8183" y="16962"/>
                  <a:pt x="8183" y="17076"/>
                </a:cubicBezTo>
                <a:lnTo>
                  <a:pt x="8183" y="21380"/>
                </a:lnTo>
                <a:cubicBezTo>
                  <a:pt x="8183" y="21488"/>
                  <a:pt x="8382" y="21574"/>
                  <a:pt x="8633" y="21574"/>
                </a:cubicBezTo>
                <a:lnTo>
                  <a:pt x="13104" y="21574"/>
                </a:lnTo>
                <a:cubicBezTo>
                  <a:pt x="13355" y="21574"/>
                  <a:pt x="13558" y="21488"/>
                  <a:pt x="13558" y="21380"/>
                </a:cubicBezTo>
                <a:lnTo>
                  <a:pt x="13558" y="14050"/>
                </a:lnTo>
                <a:cubicBezTo>
                  <a:pt x="13558" y="13937"/>
                  <a:pt x="13769" y="13845"/>
                  <a:pt x="14032" y="13845"/>
                </a:cubicBezTo>
                <a:lnTo>
                  <a:pt x="15774" y="13845"/>
                </a:lnTo>
                <a:cubicBezTo>
                  <a:pt x="18994" y="13845"/>
                  <a:pt x="21600" y="12723"/>
                  <a:pt x="21600" y="11337"/>
                </a:cubicBezTo>
                <a:lnTo>
                  <a:pt x="21600" y="6694"/>
                </a:lnTo>
                <a:cubicBezTo>
                  <a:pt x="21600" y="6041"/>
                  <a:pt x="20333" y="5519"/>
                  <a:pt x="18805" y="5546"/>
                </a:cubicBezTo>
                <a:cubicBezTo>
                  <a:pt x="17339" y="5567"/>
                  <a:pt x="16213" y="6100"/>
                  <a:pt x="16213" y="6726"/>
                </a:cubicBezTo>
                <a:lnTo>
                  <a:pt x="16213" y="10981"/>
                </a:lnTo>
                <a:cubicBezTo>
                  <a:pt x="16213" y="11289"/>
                  <a:pt x="15635" y="11537"/>
                  <a:pt x="14921" y="11537"/>
                </a:cubicBezTo>
                <a:lnTo>
                  <a:pt x="14032" y="11537"/>
                </a:lnTo>
                <a:cubicBezTo>
                  <a:pt x="13769" y="11537"/>
                  <a:pt x="13558" y="11445"/>
                  <a:pt x="13558" y="11332"/>
                </a:cubicBezTo>
                <a:lnTo>
                  <a:pt x="13558" y="1187"/>
                </a:lnTo>
                <a:cubicBezTo>
                  <a:pt x="13558" y="556"/>
                  <a:pt x="12428" y="23"/>
                  <a:pt x="10974" y="1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0" name="仙人掌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EF665F1-D9D8-40C3-93D3-AE2FDC6C3DA1}"/>
              </a:ext>
            </a:extLst>
          </p:cNvPr>
          <p:cNvSpPr/>
          <p:nvPr/>
        </p:nvSpPr>
        <p:spPr>
          <a:xfrm>
            <a:off x="9075646" y="6587703"/>
            <a:ext cx="157945" cy="366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4" extrusionOk="0">
                <a:moveTo>
                  <a:pt x="10974" y="1"/>
                </a:moveTo>
                <a:cubicBezTo>
                  <a:pt x="9446" y="-26"/>
                  <a:pt x="8183" y="503"/>
                  <a:pt x="8183" y="1155"/>
                </a:cubicBezTo>
                <a:lnTo>
                  <a:pt x="8183" y="14352"/>
                </a:lnTo>
                <a:cubicBezTo>
                  <a:pt x="8183" y="14465"/>
                  <a:pt x="7968" y="14558"/>
                  <a:pt x="7705" y="14558"/>
                </a:cubicBezTo>
                <a:lnTo>
                  <a:pt x="6668" y="14558"/>
                </a:lnTo>
                <a:cubicBezTo>
                  <a:pt x="5953" y="14558"/>
                  <a:pt x="5376" y="14309"/>
                  <a:pt x="5376" y="14002"/>
                </a:cubicBezTo>
                <a:lnTo>
                  <a:pt x="5376" y="8809"/>
                </a:lnTo>
                <a:cubicBezTo>
                  <a:pt x="5376" y="8156"/>
                  <a:pt x="4124" y="7633"/>
                  <a:pt x="2596" y="7654"/>
                </a:cubicBezTo>
                <a:cubicBezTo>
                  <a:pt x="1130" y="7676"/>
                  <a:pt x="0" y="8210"/>
                  <a:pt x="0" y="8836"/>
                </a:cubicBezTo>
                <a:lnTo>
                  <a:pt x="0" y="14364"/>
                </a:lnTo>
                <a:cubicBezTo>
                  <a:pt x="0" y="15750"/>
                  <a:pt x="2606" y="16872"/>
                  <a:pt x="5826" y="16872"/>
                </a:cubicBezTo>
                <a:lnTo>
                  <a:pt x="7705" y="16872"/>
                </a:lnTo>
                <a:cubicBezTo>
                  <a:pt x="7968" y="16872"/>
                  <a:pt x="8183" y="16962"/>
                  <a:pt x="8183" y="17076"/>
                </a:cubicBezTo>
                <a:lnTo>
                  <a:pt x="8183" y="21380"/>
                </a:lnTo>
                <a:cubicBezTo>
                  <a:pt x="8183" y="21488"/>
                  <a:pt x="8382" y="21574"/>
                  <a:pt x="8633" y="21574"/>
                </a:cubicBezTo>
                <a:lnTo>
                  <a:pt x="13104" y="21574"/>
                </a:lnTo>
                <a:cubicBezTo>
                  <a:pt x="13355" y="21574"/>
                  <a:pt x="13558" y="21488"/>
                  <a:pt x="13558" y="21380"/>
                </a:cubicBezTo>
                <a:lnTo>
                  <a:pt x="13558" y="14050"/>
                </a:lnTo>
                <a:cubicBezTo>
                  <a:pt x="13558" y="13937"/>
                  <a:pt x="13769" y="13845"/>
                  <a:pt x="14032" y="13845"/>
                </a:cubicBezTo>
                <a:lnTo>
                  <a:pt x="15774" y="13845"/>
                </a:lnTo>
                <a:cubicBezTo>
                  <a:pt x="18994" y="13845"/>
                  <a:pt x="21600" y="12723"/>
                  <a:pt x="21600" y="11337"/>
                </a:cubicBezTo>
                <a:lnTo>
                  <a:pt x="21600" y="6694"/>
                </a:lnTo>
                <a:cubicBezTo>
                  <a:pt x="21600" y="6041"/>
                  <a:pt x="20333" y="5519"/>
                  <a:pt x="18805" y="5546"/>
                </a:cubicBezTo>
                <a:cubicBezTo>
                  <a:pt x="17339" y="5567"/>
                  <a:pt x="16213" y="6100"/>
                  <a:pt x="16213" y="6726"/>
                </a:cubicBezTo>
                <a:lnTo>
                  <a:pt x="16213" y="10981"/>
                </a:lnTo>
                <a:cubicBezTo>
                  <a:pt x="16213" y="11289"/>
                  <a:pt x="15635" y="11537"/>
                  <a:pt x="14921" y="11537"/>
                </a:cubicBezTo>
                <a:lnTo>
                  <a:pt x="14032" y="11537"/>
                </a:lnTo>
                <a:cubicBezTo>
                  <a:pt x="13769" y="11537"/>
                  <a:pt x="13558" y="11445"/>
                  <a:pt x="13558" y="11332"/>
                </a:cubicBezTo>
                <a:lnTo>
                  <a:pt x="13558" y="1187"/>
                </a:lnTo>
                <a:cubicBezTo>
                  <a:pt x="13558" y="556"/>
                  <a:pt x="12428" y="23"/>
                  <a:pt x="10974" y="1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1" name="仙人掌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E98CC0-54B8-46CB-AF9A-A06748F31CE5}"/>
              </a:ext>
            </a:extLst>
          </p:cNvPr>
          <p:cNvSpPr/>
          <p:nvPr/>
        </p:nvSpPr>
        <p:spPr>
          <a:xfrm>
            <a:off x="3412250" y="6587703"/>
            <a:ext cx="157945" cy="366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4" extrusionOk="0">
                <a:moveTo>
                  <a:pt x="10974" y="1"/>
                </a:moveTo>
                <a:cubicBezTo>
                  <a:pt x="9446" y="-26"/>
                  <a:pt x="8183" y="503"/>
                  <a:pt x="8183" y="1155"/>
                </a:cubicBezTo>
                <a:lnTo>
                  <a:pt x="8183" y="14352"/>
                </a:lnTo>
                <a:cubicBezTo>
                  <a:pt x="8183" y="14465"/>
                  <a:pt x="7968" y="14558"/>
                  <a:pt x="7705" y="14558"/>
                </a:cubicBezTo>
                <a:lnTo>
                  <a:pt x="6668" y="14558"/>
                </a:lnTo>
                <a:cubicBezTo>
                  <a:pt x="5953" y="14558"/>
                  <a:pt x="5376" y="14309"/>
                  <a:pt x="5376" y="14002"/>
                </a:cubicBezTo>
                <a:lnTo>
                  <a:pt x="5376" y="8809"/>
                </a:lnTo>
                <a:cubicBezTo>
                  <a:pt x="5376" y="8156"/>
                  <a:pt x="4124" y="7633"/>
                  <a:pt x="2596" y="7654"/>
                </a:cubicBezTo>
                <a:cubicBezTo>
                  <a:pt x="1130" y="7676"/>
                  <a:pt x="0" y="8210"/>
                  <a:pt x="0" y="8836"/>
                </a:cubicBezTo>
                <a:lnTo>
                  <a:pt x="0" y="14364"/>
                </a:lnTo>
                <a:cubicBezTo>
                  <a:pt x="0" y="15750"/>
                  <a:pt x="2606" y="16872"/>
                  <a:pt x="5826" y="16872"/>
                </a:cubicBezTo>
                <a:lnTo>
                  <a:pt x="7705" y="16872"/>
                </a:lnTo>
                <a:cubicBezTo>
                  <a:pt x="7968" y="16872"/>
                  <a:pt x="8183" y="16962"/>
                  <a:pt x="8183" y="17076"/>
                </a:cubicBezTo>
                <a:lnTo>
                  <a:pt x="8183" y="21380"/>
                </a:lnTo>
                <a:cubicBezTo>
                  <a:pt x="8183" y="21488"/>
                  <a:pt x="8382" y="21574"/>
                  <a:pt x="8633" y="21574"/>
                </a:cubicBezTo>
                <a:lnTo>
                  <a:pt x="13104" y="21574"/>
                </a:lnTo>
                <a:cubicBezTo>
                  <a:pt x="13355" y="21574"/>
                  <a:pt x="13558" y="21488"/>
                  <a:pt x="13558" y="21380"/>
                </a:cubicBezTo>
                <a:lnTo>
                  <a:pt x="13558" y="14050"/>
                </a:lnTo>
                <a:cubicBezTo>
                  <a:pt x="13558" y="13937"/>
                  <a:pt x="13769" y="13845"/>
                  <a:pt x="14032" y="13845"/>
                </a:cubicBezTo>
                <a:lnTo>
                  <a:pt x="15774" y="13845"/>
                </a:lnTo>
                <a:cubicBezTo>
                  <a:pt x="18994" y="13845"/>
                  <a:pt x="21600" y="12723"/>
                  <a:pt x="21600" y="11337"/>
                </a:cubicBezTo>
                <a:lnTo>
                  <a:pt x="21600" y="6694"/>
                </a:lnTo>
                <a:cubicBezTo>
                  <a:pt x="21600" y="6041"/>
                  <a:pt x="20333" y="5519"/>
                  <a:pt x="18805" y="5546"/>
                </a:cubicBezTo>
                <a:cubicBezTo>
                  <a:pt x="17339" y="5567"/>
                  <a:pt x="16213" y="6100"/>
                  <a:pt x="16213" y="6726"/>
                </a:cubicBezTo>
                <a:lnTo>
                  <a:pt x="16213" y="10981"/>
                </a:lnTo>
                <a:cubicBezTo>
                  <a:pt x="16213" y="11289"/>
                  <a:pt x="15635" y="11537"/>
                  <a:pt x="14921" y="11537"/>
                </a:cubicBezTo>
                <a:lnTo>
                  <a:pt x="14032" y="11537"/>
                </a:lnTo>
                <a:cubicBezTo>
                  <a:pt x="13769" y="11537"/>
                  <a:pt x="13558" y="11445"/>
                  <a:pt x="13558" y="11332"/>
                </a:cubicBezTo>
                <a:lnTo>
                  <a:pt x="13558" y="1187"/>
                </a:lnTo>
                <a:cubicBezTo>
                  <a:pt x="13558" y="556"/>
                  <a:pt x="12428" y="23"/>
                  <a:pt x="10974" y="1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骆驼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BCC7CFF-1C81-40B9-97E8-EF92548CFBC3}"/>
              </a:ext>
            </a:extLst>
          </p:cNvPr>
          <p:cNvSpPr/>
          <p:nvPr/>
        </p:nvSpPr>
        <p:spPr>
          <a:xfrm>
            <a:off x="5461993" y="6181929"/>
            <a:ext cx="297573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9" h="21598" extrusionOk="0">
                <a:moveTo>
                  <a:pt x="7081" y="0"/>
                </a:moveTo>
                <a:cubicBezTo>
                  <a:pt x="6416" y="-2"/>
                  <a:pt x="5672" y="332"/>
                  <a:pt x="5105" y="1239"/>
                </a:cubicBezTo>
                <a:cubicBezTo>
                  <a:pt x="3972" y="3047"/>
                  <a:pt x="3228" y="3291"/>
                  <a:pt x="2319" y="4149"/>
                </a:cubicBezTo>
                <a:cubicBezTo>
                  <a:pt x="1891" y="4550"/>
                  <a:pt x="1549" y="5044"/>
                  <a:pt x="1330" y="5634"/>
                </a:cubicBezTo>
                <a:cubicBezTo>
                  <a:pt x="753" y="6640"/>
                  <a:pt x="540" y="9221"/>
                  <a:pt x="567" y="10177"/>
                </a:cubicBezTo>
                <a:cubicBezTo>
                  <a:pt x="572" y="10289"/>
                  <a:pt x="541" y="10402"/>
                  <a:pt x="482" y="10487"/>
                </a:cubicBezTo>
                <a:cubicBezTo>
                  <a:pt x="236" y="10853"/>
                  <a:pt x="-155" y="11554"/>
                  <a:pt x="64" y="12230"/>
                </a:cubicBezTo>
                <a:cubicBezTo>
                  <a:pt x="91" y="12307"/>
                  <a:pt x="166" y="12342"/>
                  <a:pt x="219" y="12300"/>
                </a:cubicBezTo>
                <a:cubicBezTo>
                  <a:pt x="508" y="12068"/>
                  <a:pt x="690" y="11751"/>
                  <a:pt x="812" y="11427"/>
                </a:cubicBezTo>
                <a:cubicBezTo>
                  <a:pt x="834" y="11371"/>
                  <a:pt x="898" y="11386"/>
                  <a:pt x="898" y="11449"/>
                </a:cubicBezTo>
                <a:cubicBezTo>
                  <a:pt x="914" y="12877"/>
                  <a:pt x="417" y="14613"/>
                  <a:pt x="149" y="15436"/>
                </a:cubicBezTo>
                <a:cubicBezTo>
                  <a:pt x="48" y="15752"/>
                  <a:pt x="22" y="16077"/>
                  <a:pt x="81" y="16365"/>
                </a:cubicBezTo>
                <a:cubicBezTo>
                  <a:pt x="263" y="17273"/>
                  <a:pt x="673" y="19241"/>
                  <a:pt x="604" y="19677"/>
                </a:cubicBezTo>
                <a:cubicBezTo>
                  <a:pt x="507" y="20303"/>
                  <a:pt x="593" y="20634"/>
                  <a:pt x="652" y="20767"/>
                </a:cubicBezTo>
                <a:cubicBezTo>
                  <a:pt x="673" y="20824"/>
                  <a:pt x="678" y="20887"/>
                  <a:pt x="657" y="20943"/>
                </a:cubicBezTo>
                <a:cubicBezTo>
                  <a:pt x="604" y="21091"/>
                  <a:pt x="513" y="21372"/>
                  <a:pt x="567" y="21583"/>
                </a:cubicBezTo>
                <a:lnTo>
                  <a:pt x="2180" y="21583"/>
                </a:lnTo>
                <a:cubicBezTo>
                  <a:pt x="2180" y="21583"/>
                  <a:pt x="2144" y="21202"/>
                  <a:pt x="1796" y="20921"/>
                </a:cubicBezTo>
                <a:cubicBezTo>
                  <a:pt x="1411" y="20612"/>
                  <a:pt x="920" y="19924"/>
                  <a:pt x="1021" y="17449"/>
                </a:cubicBezTo>
                <a:cubicBezTo>
                  <a:pt x="1027" y="17364"/>
                  <a:pt x="1043" y="17280"/>
                  <a:pt x="1075" y="17203"/>
                </a:cubicBezTo>
                <a:cubicBezTo>
                  <a:pt x="1337" y="16577"/>
                  <a:pt x="1320" y="15950"/>
                  <a:pt x="1304" y="15704"/>
                </a:cubicBezTo>
                <a:cubicBezTo>
                  <a:pt x="1298" y="15627"/>
                  <a:pt x="1304" y="15550"/>
                  <a:pt x="1320" y="15480"/>
                </a:cubicBezTo>
                <a:cubicBezTo>
                  <a:pt x="1422" y="15037"/>
                  <a:pt x="1790" y="13495"/>
                  <a:pt x="2185" y="12764"/>
                </a:cubicBezTo>
                <a:cubicBezTo>
                  <a:pt x="2234" y="12679"/>
                  <a:pt x="2287" y="12596"/>
                  <a:pt x="2341" y="12504"/>
                </a:cubicBezTo>
                <a:cubicBezTo>
                  <a:pt x="2362" y="12469"/>
                  <a:pt x="2411" y="12484"/>
                  <a:pt x="2411" y="12526"/>
                </a:cubicBezTo>
                <a:cubicBezTo>
                  <a:pt x="2513" y="13672"/>
                  <a:pt x="2422" y="14826"/>
                  <a:pt x="2358" y="15445"/>
                </a:cubicBezTo>
                <a:cubicBezTo>
                  <a:pt x="2325" y="15761"/>
                  <a:pt x="2369" y="16084"/>
                  <a:pt x="2486" y="16372"/>
                </a:cubicBezTo>
                <a:cubicBezTo>
                  <a:pt x="2860" y="17279"/>
                  <a:pt x="3694" y="19248"/>
                  <a:pt x="3715" y="19684"/>
                </a:cubicBezTo>
                <a:cubicBezTo>
                  <a:pt x="3753" y="20338"/>
                  <a:pt x="3924" y="20669"/>
                  <a:pt x="4009" y="20796"/>
                </a:cubicBezTo>
                <a:cubicBezTo>
                  <a:pt x="4036" y="20838"/>
                  <a:pt x="4047" y="20900"/>
                  <a:pt x="4041" y="20956"/>
                </a:cubicBezTo>
                <a:cubicBezTo>
                  <a:pt x="4014" y="21104"/>
                  <a:pt x="3988" y="21387"/>
                  <a:pt x="4090" y="21598"/>
                </a:cubicBezTo>
                <a:lnTo>
                  <a:pt x="5703" y="21598"/>
                </a:lnTo>
                <a:cubicBezTo>
                  <a:pt x="5703" y="21598"/>
                  <a:pt x="5585" y="21218"/>
                  <a:pt x="5179" y="20937"/>
                </a:cubicBezTo>
                <a:cubicBezTo>
                  <a:pt x="4730" y="20627"/>
                  <a:pt x="4090" y="19937"/>
                  <a:pt x="3662" y="17469"/>
                </a:cubicBezTo>
                <a:cubicBezTo>
                  <a:pt x="3646" y="17377"/>
                  <a:pt x="3646" y="17279"/>
                  <a:pt x="3667" y="17187"/>
                </a:cubicBezTo>
                <a:cubicBezTo>
                  <a:pt x="3817" y="16463"/>
                  <a:pt x="3667" y="15935"/>
                  <a:pt x="3587" y="15717"/>
                </a:cubicBezTo>
                <a:cubicBezTo>
                  <a:pt x="3555" y="15633"/>
                  <a:pt x="3538" y="15543"/>
                  <a:pt x="3538" y="15451"/>
                </a:cubicBezTo>
                <a:cubicBezTo>
                  <a:pt x="3538" y="14945"/>
                  <a:pt x="3566" y="13363"/>
                  <a:pt x="3822" y="12772"/>
                </a:cubicBezTo>
                <a:cubicBezTo>
                  <a:pt x="4036" y="12273"/>
                  <a:pt x="4207" y="11527"/>
                  <a:pt x="4233" y="9896"/>
                </a:cubicBezTo>
                <a:cubicBezTo>
                  <a:pt x="4233" y="9797"/>
                  <a:pt x="4313" y="9741"/>
                  <a:pt x="4377" y="9790"/>
                </a:cubicBezTo>
                <a:cubicBezTo>
                  <a:pt x="5088" y="10402"/>
                  <a:pt x="6269" y="10943"/>
                  <a:pt x="8220" y="10915"/>
                </a:cubicBezTo>
                <a:cubicBezTo>
                  <a:pt x="8279" y="10915"/>
                  <a:pt x="8328" y="10985"/>
                  <a:pt x="8317" y="11063"/>
                </a:cubicBezTo>
                <a:cubicBezTo>
                  <a:pt x="8119" y="12420"/>
                  <a:pt x="7724" y="14136"/>
                  <a:pt x="6954" y="15634"/>
                </a:cubicBezTo>
                <a:cubicBezTo>
                  <a:pt x="6842" y="15845"/>
                  <a:pt x="6799" y="16106"/>
                  <a:pt x="6826" y="16359"/>
                </a:cubicBezTo>
                <a:cubicBezTo>
                  <a:pt x="6938" y="17421"/>
                  <a:pt x="7131" y="18623"/>
                  <a:pt x="7243" y="19530"/>
                </a:cubicBezTo>
                <a:cubicBezTo>
                  <a:pt x="7254" y="19593"/>
                  <a:pt x="7247" y="19662"/>
                  <a:pt x="7237" y="19726"/>
                </a:cubicBezTo>
                <a:cubicBezTo>
                  <a:pt x="7204" y="19916"/>
                  <a:pt x="7152" y="20381"/>
                  <a:pt x="7275" y="20824"/>
                </a:cubicBezTo>
                <a:cubicBezTo>
                  <a:pt x="7291" y="20874"/>
                  <a:pt x="7285" y="20936"/>
                  <a:pt x="7258" y="20978"/>
                </a:cubicBezTo>
                <a:cubicBezTo>
                  <a:pt x="7215" y="21070"/>
                  <a:pt x="7152" y="21266"/>
                  <a:pt x="7163" y="21589"/>
                </a:cubicBezTo>
                <a:lnTo>
                  <a:pt x="9039" y="21589"/>
                </a:lnTo>
                <a:cubicBezTo>
                  <a:pt x="9039" y="21589"/>
                  <a:pt x="8986" y="21175"/>
                  <a:pt x="8767" y="20950"/>
                </a:cubicBezTo>
                <a:cubicBezTo>
                  <a:pt x="8526" y="20704"/>
                  <a:pt x="8022" y="20690"/>
                  <a:pt x="7878" y="19959"/>
                </a:cubicBezTo>
                <a:cubicBezTo>
                  <a:pt x="7728" y="19192"/>
                  <a:pt x="7713" y="16920"/>
                  <a:pt x="8184" y="15577"/>
                </a:cubicBezTo>
                <a:cubicBezTo>
                  <a:pt x="8665" y="14191"/>
                  <a:pt x="9001" y="13651"/>
                  <a:pt x="9440" y="13306"/>
                </a:cubicBezTo>
                <a:cubicBezTo>
                  <a:pt x="9680" y="13116"/>
                  <a:pt x="9792" y="12870"/>
                  <a:pt x="9899" y="12645"/>
                </a:cubicBezTo>
                <a:cubicBezTo>
                  <a:pt x="9910" y="12617"/>
                  <a:pt x="9948" y="12632"/>
                  <a:pt x="9942" y="12667"/>
                </a:cubicBezTo>
                <a:cubicBezTo>
                  <a:pt x="9836" y="13644"/>
                  <a:pt x="9631" y="14684"/>
                  <a:pt x="9263" y="15634"/>
                </a:cubicBezTo>
                <a:cubicBezTo>
                  <a:pt x="9182" y="15845"/>
                  <a:pt x="9172" y="16106"/>
                  <a:pt x="9231" y="16359"/>
                </a:cubicBezTo>
                <a:cubicBezTo>
                  <a:pt x="9482" y="17421"/>
                  <a:pt x="9825" y="18630"/>
                  <a:pt x="10054" y="19530"/>
                </a:cubicBezTo>
                <a:cubicBezTo>
                  <a:pt x="10070" y="19593"/>
                  <a:pt x="10076" y="19655"/>
                  <a:pt x="10076" y="19726"/>
                </a:cubicBezTo>
                <a:cubicBezTo>
                  <a:pt x="10071" y="19916"/>
                  <a:pt x="10070" y="20381"/>
                  <a:pt x="10251" y="20824"/>
                </a:cubicBezTo>
                <a:cubicBezTo>
                  <a:pt x="10273" y="20874"/>
                  <a:pt x="10273" y="20929"/>
                  <a:pt x="10256" y="20978"/>
                </a:cubicBezTo>
                <a:cubicBezTo>
                  <a:pt x="10224" y="21070"/>
                  <a:pt x="10188" y="21266"/>
                  <a:pt x="10236" y="21589"/>
                </a:cubicBezTo>
                <a:lnTo>
                  <a:pt x="12112" y="21589"/>
                </a:lnTo>
                <a:cubicBezTo>
                  <a:pt x="12112" y="21589"/>
                  <a:pt x="12004" y="21175"/>
                  <a:pt x="11753" y="20950"/>
                </a:cubicBezTo>
                <a:cubicBezTo>
                  <a:pt x="11480" y="20704"/>
                  <a:pt x="10978" y="20690"/>
                  <a:pt x="10738" y="19959"/>
                </a:cubicBezTo>
                <a:cubicBezTo>
                  <a:pt x="10486" y="19192"/>
                  <a:pt x="10183" y="16920"/>
                  <a:pt x="10482" y="15577"/>
                </a:cubicBezTo>
                <a:cubicBezTo>
                  <a:pt x="10787" y="14191"/>
                  <a:pt x="11139" y="13354"/>
                  <a:pt x="11556" y="13045"/>
                </a:cubicBezTo>
                <a:cubicBezTo>
                  <a:pt x="11882" y="12799"/>
                  <a:pt x="12129" y="11779"/>
                  <a:pt x="12241" y="10507"/>
                </a:cubicBezTo>
                <a:cubicBezTo>
                  <a:pt x="12252" y="10401"/>
                  <a:pt x="12300" y="10303"/>
                  <a:pt x="12374" y="10254"/>
                </a:cubicBezTo>
                <a:cubicBezTo>
                  <a:pt x="12583" y="10106"/>
                  <a:pt x="12791" y="9910"/>
                  <a:pt x="12994" y="9650"/>
                </a:cubicBezTo>
                <a:cubicBezTo>
                  <a:pt x="13048" y="9579"/>
                  <a:pt x="13128" y="9543"/>
                  <a:pt x="13203" y="9557"/>
                </a:cubicBezTo>
                <a:cubicBezTo>
                  <a:pt x="14122" y="9740"/>
                  <a:pt x="15447" y="9734"/>
                  <a:pt x="16483" y="8658"/>
                </a:cubicBezTo>
                <a:cubicBezTo>
                  <a:pt x="17691" y="7407"/>
                  <a:pt x="18184" y="5479"/>
                  <a:pt x="18376" y="4382"/>
                </a:cubicBezTo>
                <a:cubicBezTo>
                  <a:pt x="18467" y="3875"/>
                  <a:pt x="18771" y="3482"/>
                  <a:pt x="19156" y="3391"/>
                </a:cubicBezTo>
                <a:cubicBezTo>
                  <a:pt x="19600" y="3278"/>
                  <a:pt x="20129" y="3130"/>
                  <a:pt x="20252" y="3039"/>
                </a:cubicBezTo>
                <a:cubicBezTo>
                  <a:pt x="20476" y="2870"/>
                  <a:pt x="20637" y="2742"/>
                  <a:pt x="20866" y="2953"/>
                </a:cubicBezTo>
                <a:cubicBezTo>
                  <a:pt x="21059" y="3129"/>
                  <a:pt x="21315" y="2695"/>
                  <a:pt x="21107" y="2505"/>
                </a:cubicBezTo>
                <a:cubicBezTo>
                  <a:pt x="21080" y="2477"/>
                  <a:pt x="21445" y="2476"/>
                  <a:pt x="21354" y="2131"/>
                </a:cubicBezTo>
                <a:cubicBezTo>
                  <a:pt x="21263" y="1787"/>
                  <a:pt x="20985" y="1738"/>
                  <a:pt x="20985" y="1738"/>
                </a:cubicBezTo>
                <a:cubicBezTo>
                  <a:pt x="20985" y="1738"/>
                  <a:pt x="21059" y="1590"/>
                  <a:pt x="20893" y="1393"/>
                </a:cubicBezTo>
                <a:cubicBezTo>
                  <a:pt x="20727" y="1196"/>
                  <a:pt x="20728" y="1146"/>
                  <a:pt x="20375" y="1125"/>
                </a:cubicBezTo>
                <a:cubicBezTo>
                  <a:pt x="20023" y="1104"/>
                  <a:pt x="19355" y="1125"/>
                  <a:pt x="19355" y="1125"/>
                </a:cubicBezTo>
                <a:cubicBezTo>
                  <a:pt x="19355" y="1125"/>
                  <a:pt x="19151" y="663"/>
                  <a:pt x="18702" y="958"/>
                </a:cubicBezTo>
                <a:cubicBezTo>
                  <a:pt x="18472" y="761"/>
                  <a:pt x="18157" y="747"/>
                  <a:pt x="18002" y="754"/>
                </a:cubicBezTo>
                <a:cubicBezTo>
                  <a:pt x="17943" y="754"/>
                  <a:pt x="17885" y="718"/>
                  <a:pt x="17858" y="648"/>
                </a:cubicBezTo>
                <a:cubicBezTo>
                  <a:pt x="17767" y="444"/>
                  <a:pt x="17547" y="36"/>
                  <a:pt x="17312" y="127"/>
                </a:cubicBezTo>
                <a:cubicBezTo>
                  <a:pt x="17071" y="219"/>
                  <a:pt x="17126" y="1034"/>
                  <a:pt x="17163" y="1406"/>
                </a:cubicBezTo>
                <a:cubicBezTo>
                  <a:pt x="17174" y="1512"/>
                  <a:pt x="17152" y="1626"/>
                  <a:pt x="17098" y="1703"/>
                </a:cubicBezTo>
                <a:cubicBezTo>
                  <a:pt x="16959" y="1914"/>
                  <a:pt x="16677" y="2505"/>
                  <a:pt x="16463" y="4017"/>
                </a:cubicBezTo>
                <a:cubicBezTo>
                  <a:pt x="16164" y="6120"/>
                  <a:pt x="14400" y="6703"/>
                  <a:pt x="13507" y="5191"/>
                </a:cubicBezTo>
                <a:cubicBezTo>
                  <a:pt x="12614" y="3672"/>
                  <a:pt x="11909" y="2672"/>
                  <a:pt x="11092" y="2602"/>
                </a:cubicBezTo>
                <a:cubicBezTo>
                  <a:pt x="10274" y="2531"/>
                  <a:pt x="9087" y="1625"/>
                  <a:pt x="8584" y="767"/>
                </a:cubicBezTo>
                <a:cubicBezTo>
                  <a:pt x="8333" y="338"/>
                  <a:pt x="7747" y="2"/>
                  <a:pt x="7081" y="0"/>
                </a:cubicBezTo>
                <a:close/>
              </a:path>
            </a:pathLst>
          </a:custGeom>
          <a:solidFill>
            <a:srgbClr val="FBE64D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0339701-559B-46AB-BB33-C2B9F1BC97D6}"/>
              </a:ext>
            </a:extLst>
          </p:cNvPr>
          <p:cNvSpPr/>
          <p:nvPr/>
        </p:nvSpPr>
        <p:spPr>
          <a:xfrm>
            <a:off x="11161186" y="6134549"/>
            <a:ext cx="513927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1AF0DEE-8445-4F72-9D08-4320599B2F34}"/>
              </a:ext>
            </a:extLst>
          </p:cNvPr>
          <p:cNvSpPr/>
          <p:nvPr/>
        </p:nvSpPr>
        <p:spPr>
          <a:xfrm>
            <a:off x="6928336" y="5387853"/>
            <a:ext cx="295326" cy="18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9942301-8E13-4CB7-9CB0-B351C72E4492}"/>
              </a:ext>
            </a:extLst>
          </p:cNvPr>
          <p:cNvSpPr/>
          <p:nvPr/>
        </p:nvSpPr>
        <p:spPr>
          <a:xfrm>
            <a:off x="2187944" y="5417813"/>
            <a:ext cx="363322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9204F5D-C40B-48BC-94B7-1901726A9BC4}"/>
              </a:ext>
            </a:extLst>
          </p:cNvPr>
          <p:cNvSpPr/>
          <p:nvPr/>
        </p:nvSpPr>
        <p:spPr>
          <a:xfrm>
            <a:off x="4373961" y="2628625"/>
            <a:ext cx="353230" cy="222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3CAB496-FF36-4D2B-A42A-5C96F71F0219}"/>
              </a:ext>
            </a:extLst>
          </p:cNvPr>
          <p:cNvSpPr/>
          <p:nvPr/>
        </p:nvSpPr>
        <p:spPr>
          <a:xfrm>
            <a:off x="568434" y="6362099"/>
            <a:ext cx="295326" cy="18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8E626F9-6EB3-45B3-9036-C37B17D17337}"/>
              </a:ext>
            </a:extLst>
          </p:cNvPr>
          <p:cNvGrpSpPr/>
          <p:nvPr/>
        </p:nvGrpSpPr>
        <p:grpSpPr>
          <a:xfrm rot="19968038">
            <a:off x="1198497" y="1960304"/>
            <a:ext cx="614991" cy="614990"/>
            <a:chOff x="0" y="0"/>
            <a:chExt cx="1229979" cy="1229979"/>
          </a:xfrm>
        </p:grpSpPr>
        <p:sp>
          <p:nvSpPr>
            <p:cNvPr id="69" name="圆形">
              <a:extLst>
                <a:ext uri="{FF2B5EF4-FFF2-40B4-BE49-F238E27FC236}">
                  <a16:creationId xmlns:a16="http://schemas.microsoft.com/office/drawing/2014/main" id="{8ACC71FB-4246-4A34-A595-E00DE06F46AF}"/>
                </a:ext>
              </a:extLst>
            </p:cNvPr>
            <p:cNvSpPr/>
            <p:nvPr/>
          </p:nvSpPr>
          <p:spPr>
            <a:xfrm>
              <a:off x="0" y="0"/>
              <a:ext cx="1229980" cy="122998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0" name="圆角矩形">
              <a:extLst>
                <a:ext uri="{FF2B5EF4-FFF2-40B4-BE49-F238E27FC236}">
                  <a16:creationId xmlns:a16="http://schemas.microsoft.com/office/drawing/2014/main" id="{B060BCB5-7F2D-40A3-BCAC-97D040FC52E9}"/>
                </a:ext>
              </a:extLst>
            </p:cNvPr>
            <p:cNvSpPr/>
            <p:nvPr/>
          </p:nvSpPr>
          <p:spPr>
            <a:xfrm>
              <a:off x="407726" y="372595"/>
              <a:ext cx="109274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1" name="圆角矩形">
              <a:extLst>
                <a:ext uri="{FF2B5EF4-FFF2-40B4-BE49-F238E27FC236}">
                  <a16:creationId xmlns:a16="http://schemas.microsoft.com/office/drawing/2014/main" id="{DBAC0F23-5482-49AE-8615-45552A18A6DD}"/>
                </a:ext>
              </a:extLst>
            </p:cNvPr>
            <p:cNvSpPr/>
            <p:nvPr/>
          </p:nvSpPr>
          <p:spPr>
            <a:xfrm>
              <a:off x="712979" y="372595"/>
              <a:ext cx="109275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2" name="线条">
              <a:extLst>
                <a:ext uri="{FF2B5EF4-FFF2-40B4-BE49-F238E27FC236}">
                  <a16:creationId xmlns:a16="http://schemas.microsoft.com/office/drawing/2014/main" id="{F345AB90-AEC6-4938-ABD7-69AD049E9F5C}"/>
                </a:ext>
              </a:extLst>
            </p:cNvPr>
            <p:cNvSpPr/>
            <p:nvPr/>
          </p:nvSpPr>
          <p:spPr>
            <a:xfrm>
              <a:off x="345854" y="801572"/>
              <a:ext cx="544151" cy="10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2" name="副标题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DF12B75-2024-41C9-ABB3-F872F8744487}"/>
              </a:ext>
            </a:extLst>
          </p:cNvPr>
          <p:cNvSpPr txBox="1"/>
          <p:nvPr/>
        </p:nvSpPr>
        <p:spPr>
          <a:xfrm>
            <a:off x="829454" y="882859"/>
            <a:ext cx="872034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0904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成组">
            <a:extLst>
              <a:ext uri="{FF2B5EF4-FFF2-40B4-BE49-F238E27FC236}">
                <a16:creationId xmlns:a16="http://schemas.microsoft.com/office/drawing/2014/main" id="{1B237ECC-5FF5-4EC0-AD56-3F6B18D15FE7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59" name="成组">
              <a:extLst>
                <a:ext uri="{FF2B5EF4-FFF2-40B4-BE49-F238E27FC236}">
                  <a16:creationId xmlns:a16="http://schemas.microsoft.com/office/drawing/2014/main" id="{88F6D1E5-9A46-4116-84C6-6F64931D2B28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22A7790D-11F7-4F0C-9C18-9A7FDAE57DBC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77E3D253-47A1-475E-8AD1-C306B6F732D6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5CDD417C-0D1C-4C52-974F-F732B6F72CD9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0DF73F28-C2E8-4BCE-8F78-59338C0EC49F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7218DB7B-F803-4943-A4E1-4067E58216E7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CCB0FF7E-45E7-44F8-99F9-6CAD31DEAAEF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3C509308-0AA9-40E5-B8E2-27B20E24B150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72595635-2325-4182-B56B-78F5E8885427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DCB0D00B-3C16-4FF9-A556-D5A06870D6E1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89A4FA9C-E01C-4193-8167-8D2394B83563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9FD223F9-BCA6-44F2-BC76-7CEFBA3AC1E5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E9813B21-C219-4F6D-9CE7-E4E844EEFABB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FED87E7C-BEAD-4E63-911E-75297EF78ABF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11766954-64A5-45E4-A00F-2BF900AE0B0F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E47B9B88-5662-496B-B1C0-8682A57FBCA0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8719CAB7-C8C3-4514-BB00-FF6DC11872A3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D779DCF8-601B-4BDB-B7F1-997701651547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61449EA1-4F90-479E-8EBB-B2BE5896D59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0" name="成组">
              <a:extLst>
                <a:ext uri="{FF2B5EF4-FFF2-40B4-BE49-F238E27FC236}">
                  <a16:creationId xmlns:a16="http://schemas.microsoft.com/office/drawing/2014/main" id="{36A41AF2-1DF7-43E8-8594-7A20B08DBBB1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245635FC-120A-4B4D-996B-B17F05888C7D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D89BCEC4-A18E-4596-A703-CAD2A9263A5E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0407C674-43DC-484D-B079-1D7117170802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0F037573-D0F9-471B-BDC2-1F1A879857FD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4AB0AE08-22A3-4DAB-84B0-BB60998D6AEC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45816A2F-4AD6-45AF-88F6-B5D23D1A56CC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6B4FB637-CB64-4976-8379-55BC9FD30030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486D79FD-C10A-4645-B4CD-F2B109D9086A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FFC3EFD0-0A53-478C-8F9E-3E279A830836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98003BB5-6663-475E-AE69-E5E1A7B4AEFC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F3052866-F151-400F-A37C-7AE880BD8520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C33EBD95-6F08-4409-809C-88824D0C8EBF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DCF6002F-5D98-4147-B718-8FED4D58838B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B4774140-134A-455B-A8C1-A04B190E151D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6890F73B-0A0D-4333-8783-A395C652940C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FDDE2F45-8F9C-4CD7-A74D-AB4AE7DB6826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C3A00D7B-B0B2-49AF-8AF9-5431CFB0DC44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2EBABBF4-6397-4BCF-81C4-8C6D44766063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1E463A5B-AA4F-4257-9172-B93E6174479B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85CED39E-37FE-4EE8-8338-DA6B73570FB3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98F0A4F9-D8F7-4962-81C4-A4122DBE0D11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47A3050A-5742-4C5A-B692-F9F8784BB4C5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2B75813F-649B-420F-A058-07C96EA8906E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B4B1CD3E-17ED-44BE-9E5C-474FACC21680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F148E3BD-F4B9-433E-BF8B-A6826BA79CCF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063CF852-BCD8-49DF-846D-6AA6D710FAA4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69DEFFE2-2F13-4F97-B2AD-1170EEC00F6E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53A0DE0E-DC9A-4565-9670-E562BE6A589B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A0F599D8-D64C-4016-B40A-AD40806C94F0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5879166B-4DBD-4CCD-AD28-BB08752A3E52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1BE47736-EB3C-4933-817A-0F94E0FC2A83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65A92E89-6D01-462F-AA21-AA8E20FA0DCB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8465D9BB-3EDF-4BD5-AC87-647694111406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6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542CD1-DB8F-4A30-8FFA-7B55E6E68906}"/>
              </a:ext>
            </a:extLst>
          </p:cNvPr>
          <p:cNvSpPr/>
          <p:nvPr/>
        </p:nvSpPr>
        <p:spPr>
          <a:xfrm>
            <a:off x="1878737" y="5789595"/>
            <a:ext cx="1326561" cy="83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A6610C-59BD-43BE-9752-E5ABAB610A4D}"/>
              </a:ext>
            </a:extLst>
          </p:cNvPr>
          <p:cNvSpPr/>
          <p:nvPr/>
        </p:nvSpPr>
        <p:spPr>
          <a:xfrm>
            <a:off x="-10217" y="-15998"/>
            <a:ext cx="12212434" cy="913932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890AF9-8ECC-4CE6-B6E1-D33A00299980}"/>
              </a:ext>
            </a:extLst>
          </p:cNvPr>
          <p:cNvSpPr/>
          <p:nvPr/>
        </p:nvSpPr>
        <p:spPr>
          <a:xfrm>
            <a:off x="-10217" y="912663"/>
            <a:ext cx="931480" cy="2247739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0451FCE-5B9C-430C-86CC-006BFDBF688A}"/>
              </a:ext>
            </a:extLst>
          </p:cNvPr>
          <p:cNvSpPr/>
          <p:nvPr/>
        </p:nvSpPr>
        <p:spPr>
          <a:xfrm>
            <a:off x="-10217" y="2583012"/>
            <a:ext cx="931480" cy="1700593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759F88-534D-4416-92F3-80AEE57F0999}"/>
              </a:ext>
            </a:extLst>
          </p:cNvPr>
          <p:cNvSpPr/>
          <p:nvPr/>
        </p:nvSpPr>
        <p:spPr>
          <a:xfrm>
            <a:off x="-10217" y="4277561"/>
            <a:ext cx="1435912" cy="1894431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72C48A0-423B-41C8-9532-AFD66D14E634}"/>
              </a:ext>
            </a:extLst>
          </p:cNvPr>
          <p:cNvSpPr/>
          <p:nvPr/>
        </p:nvSpPr>
        <p:spPr>
          <a:xfrm>
            <a:off x="-10217" y="6172490"/>
            <a:ext cx="11075010" cy="701205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D84A4E-2316-4A33-901C-A07404EC0F42}"/>
              </a:ext>
            </a:extLst>
          </p:cNvPr>
          <p:cNvSpPr/>
          <p:nvPr/>
        </p:nvSpPr>
        <p:spPr>
          <a:xfrm>
            <a:off x="11058771" y="5418759"/>
            <a:ext cx="1135003" cy="1451994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DCEABF7-F93C-4D86-9953-15F9ECC9DE55}"/>
              </a:ext>
            </a:extLst>
          </p:cNvPr>
          <p:cNvSpPr/>
          <p:nvPr/>
        </p:nvSpPr>
        <p:spPr>
          <a:xfrm>
            <a:off x="11058771" y="3632293"/>
            <a:ext cx="1135003" cy="178950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2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1B7F7DF-7695-46FE-BE17-0F89D305F9AE}"/>
              </a:ext>
            </a:extLst>
          </p:cNvPr>
          <p:cNvSpPr/>
          <p:nvPr/>
        </p:nvSpPr>
        <p:spPr>
          <a:xfrm>
            <a:off x="10936948" y="1623679"/>
            <a:ext cx="1256827" cy="200705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3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FED54C-C8DB-4C1D-A125-D740D4A844B8}"/>
              </a:ext>
            </a:extLst>
          </p:cNvPr>
          <p:cNvSpPr/>
          <p:nvPr/>
        </p:nvSpPr>
        <p:spPr>
          <a:xfrm>
            <a:off x="10526153" y="1982542"/>
            <a:ext cx="595306" cy="299565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4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86AA13E-50E0-4A46-84A2-025D4FF3520E}"/>
              </a:ext>
            </a:extLst>
          </p:cNvPr>
          <p:cNvSpPr/>
          <p:nvPr/>
        </p:nvSpPr>
        <p:spPr>
          <a:xfrm>
            <a:off x="7705176" y="550328"/>
            <a:ext cx="4488598" cy="107851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7CC378F-C9DA-4C1B-844E-54E80A9BBC7F}"/>
              </a:ext>
            </a:extLst>
          </p:cNvPr>
          <p:cNvSpPr/>
          <p:nvPr/>
        </p:nvSpPr>
        <p:spPr>
          <a:xfrm>
            <a:off x="926138" y="3845777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285B96-3195-42AC-9D57-263F665A762C}"/>
              </a:ext>
            </a:extLst>
          </p:cNvPr>
          <p:cNvSpPr/>
          <p:nvPr/>
        </p:nvSpPr>
        <p:spPr>
          <a:xfrm>
            <a:off x="926138" y="3402574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3351BFE-CFE1-455C-818E-40329B97E099}"/>
              </a:ext>
            </a:extLst>
          </p:cNvPr>
          <p:cNvSpPr/>
          <p:nvPr/>
        </p:nvSpPr>
        <p:spPr>
          <a:xfrm>
            <a:off x="926138" y="2959371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D226CC-D814-4087-A9C8-3A42FA0C7F1A}"/>
              </a:ext>
            </a:extLst>
          </p:cNvPr>
          <p:cNvSpPr/>
          <p:nvPr/>
        </p:nvSpPr>
        <p:spPr>
          <a:xfrm>
            <a:off x="926138" y="2516169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90DC83-56A0-406F-86B4-07F97E2BA02B}"/>
              </a:ext>
            </a:extLst>
          </p:cNvPr>
          <p:cNvSpPr/>
          <p:nvPr/>
        </p:nvSpPr>
        <p:spPr>
          <a:xfrm>
            <a:off x="926138" y="2072966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5163960-CDE6-4E87-A065-66BB417EB0CB}"/>
              </a:ext>
            </a:extLst>
          </p:cNvPr>
          <p:cNvSpPr/>
          <p:nvPr/>
        </p:nvSpPr>
        <p:spPr>
          <a:xfrm>
            <a:off x="926138" y="1629763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CD32ED7-DA5C-420A-8AD1-EC39D33D7919}"/>
              </a:ext>
            </a:extLst>
          </p:cNvPr>
          <p:cNvSpPr/>
          <p:nvPr/>
        </p:nvSpPr>
        <p:spPr>
          <a:xfrm>
            <a:off x="7705176" y="1305485"/>
            <a:ext cx="4488598" cy="32336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8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06CDC2B-C897-42BB-A557-A06F1535806A}"/>
              </a:ext>
            </a:extLst>
          </p:cNvPr>
          <p:cNvGrpSpPr/>
          <p:nvPr/>
        </p:nvGrpSpPr>
        <p:grpSpPr>
          <a:xfrm>
            <a:off x="7929059" y="1408109"/>
            <a:ext cx="4040833" cy="118113"/>
            <a:chOff x="0" y="0"/>
            <a:chExt cx="8081664" cy="236225"/>
          </a:xfrm>
        </p:grpSpPr>
        <p:sp>
          <p:nvSpPr>
            <p:cNvPr id="283" name="圆形">
              <a:extLst>
                <a:ext uri="{FF2B5EF4-FFF2-40B4-BE49-F238E27FC236}">
                  <a16:creationId xmlns:a16="http://schemas.microsoft.com/office/drawing/2014/main" id="{432B9213-CB90-4199-B3C6-74505B3E3FE7}"/>
                </a:ext>
              </a:extLst>
            </p:cNvPr>
            <p:cNvSpPr/>
            <p:nvPr/>
          </p:nvSpPr>
          <p:spPr>
            <a:xfrm>
              <a:off x="0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4" name="圆形">
              <a:extLst>
                <a:ext uri="{FF2B5EF4-FFF2-40B4-BE49-F238E27FC236}">
                  <a16:creationId xmlns:a16="http://schemas.microsoft.com/office/drawing/2014/main" id="{3BCC2888-5482-4424-BF22-15674667D440}"/>
                </a:ext>
              </a:extLst>
            </p:cNvPr>
            <p:cNvSpPr/>
            <p:nvPr/>
          </p:nvSpPr>
          <p:spPr>
            <a:xfrm>
              <a:off x="1120776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5" name="圆形">
              <a:extLst>
                <a:ext uri="{FF2B5EF4-FFF2-40B4-BE49-F238E27FC236}">
                  <a16:creationId xmlns:a16="http://schemas.microsoft.com/office/drawing/2014/main" id="{F61D6B3B-B903-4551-9864-562F51620E10}"/>
                </a:ext>
              </a:extLst>
            </p:cNvPr>
            <p:cNvSpPr/>
            <p:nvPr/>
          </p:nvSpPr>
          <p:spPr>
            <a:xfrm>
              <a:off x="2241554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6" name="圆形">
              <a:extLst>
                <a:ext uri="{FF2B5EF4-FFF2-40B4-BE49-F238E27FC236}">
                  <a16:creationId xmlns:a16="http://schemas.microsoft.com/office/drawing/2014/main" id="{D3BDBC37-4250-4E79-A804-17E95C8C4419}"/>
                </a:ext>
              </a:extLst>
            </p:cNvPr>
            <p:cNvSpPr/>
            <p:nvPr/>
          </p:nvSpPr>
          <p:spPr>
            <a:xfrm>
              <a:off x="3362331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7" name="圆形">
              <a:extLst>
                <a:ext uri="{FF2B5EF4-FFF2-40B4-BE49-F238E27FC236}">
                  <a16:creationId xmlns:a16="http://schemas.microsoft.com/office/drawing/2014/main" id="{7F2CD6C5-F78A-4196-98D2-3367372599DA}"/>
                </a:ext>
              </a:extLst>
            </p:cNvPr>
            <p:cNvSpPr/>
            <p:nvPr/>
          </p:nvSpPr>
          <p:spPr>
            <a:xfrm>
              <a:off x="4483107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8" name="圆形">
              <a:extLst>
                <a:ext uri="{FF2B5EF4-FFF2-40B4-BE49-F238E27FC236}">
                  <a16:creationId xmlns:a16="http://schemas.microsoft.com/office/drawing/2014/main" id="{E8396EDC-A9BC-4BDE-9AE2-CD56EF674085}"/>
                </a:ext>
              </a:extLst>
            </p:cNvPr>
            <p:cNvSpPr/>
            <p:nvPr/>
          </p:nvSpPr>
          <p:spPr>
            <a:xfrm>
              <a:off x="5603884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9" name="圆形">
              <a:extLst>
                <a:ext uri="{FF2B5EF4-FFF2-40B4-BE49-F238E27FC236}">
                  <a16:creationId xmlns:a16="http://schemas.microsoft.com/office/drawing/2014/main" id="{EBE2E5CA-6074-42B3-9378-26D66D53AD8D}"/>
                </a:ext>
              </a:extLst>
            </p:cNvPr>
            <p:cNvSpPr/>
            <p:nvPr/>
          </p:nvSpPr>
          <p:spPr>
            <a:xfrm>
              <a:off x="6724662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0" name="圆形">
              <a:extLst>
                <a:ext uri="{FF2B5EF4-FFF2-40B4-BE49-F238E27FC236}">
                  <a16:creationId xmlns:a16="http://schemas.microsoft.com/office/drawing/2014/main" id="{CFD174A2-85C1-482D-A294-096AA7BF7DB1}"/>
                </a:ext>
              </a:extLst>
            </p:cNvPr>
            <p:cNvSpPr/>
            <p:nvPr/>
          </p:nvSpPr>
          <p:spPr>
            <a:xfrm>
              <a:off x="7845438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91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E82A3F7-7EF3-466A-AE4C-0DCE01EF02B2}"/>
              </a:ext>
            </a:extLst>
          </p:cNvPr>
          <p:cNvSpPr/>
          <p:nvPr/>
        </p:nvSpPr>
        <p:spPr>
          <a:xfrm>
            <a:off x="123119" y="5050303"/>
            <a:ext cx="306241" cy="22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2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CFE877-9206-486A-99C0-F4A80BFC60F2}"/>
              </a:ext>
            </a:extLst>
          </p:cNvPr>
          <p:cNvSpPr/>
          <p:nvPr/>
        </p:nvSpPr>
        <p:spPr>
          <a:xfrm>
            <a:off x="324710" y="4954101"/>
            <a:ext cx="398554" cy="317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3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0EF068-3772-42E2-BB72-EBE05296B7D5}"/>
              </a:ext>
            </a:extLst>
          </p:cNvPr>
          <p:cNvSpPr/>
          <p:nvPr/>
        </p:nvSpPr>
        <p:spPr>
          <a:xfrm>
            <a:off x="691537" y="5180777"/>
            <a:ext cx="208922" cy="91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4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8B17717-206A-4274-8604-B43D9B4E7D2D}"/>
              </a:ext>
            </a:extLst>
          </p:cNvPr>
          <p:cNvSpPr/>
          <p:nvPr/>
        </p:nvSpPr>
        <p:spPr>
          <a:xfrm>
            <a:off x="887645" y="5003836"/>
            <a:ext cx="396522" cy="26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5" name="心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CF6995A-EEA6-4891-9781-19808E07B452}"/>
              </a:ext>
            </a:extLst>
          </p:cNvPr>
          <p:cNvSpPr/>
          <p:nvPr/>
        </p:nvSpPr>
        <p:spPr>
          <a:xfrm>
            <a:off x="611914" y="4679934"/>
            <a:ext cx="191652" cy="16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6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23737EC-3C63-42DA-8B4A-FCE6AD6BA29F}"/>
              </a:ext>
            </a:extLst>
          </p:cNvPr>
          <p:cNvSpPr/>
          <p:nvPr/>
        </p:nvSpPr>
        <p:spPr>
          <a:xfrm>
            <a:off x="176938" y="5511448"/>
            <a:ext cx="4829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9F72744-5F11-4494-9F74-9D905171E31C}"/>
              </a:ext>
            </a:extLst>
          </p:cNvPr>
          <p:cNvSpPr/>
          <p:nvPr/>
        </p:nvSpPr>
        <p:spPr>
          <a:xfrm>
            <a:off x="79641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2589E56-7B21-4851-959C-33F01D9F84E1}"/>
              </a:ext>
            </a:extLst>
          </p:cNvPr>
          <p:cNvSpPr/>
          <p:nvPr/>
        </p:nvSpPr>
        <p:spPr>
          <a:xfrm>
            <a:off x="104358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249E236-E290-4DA0-B9DA-436C5F18670F}"/>
              </a:ext>
            </a:extLst>
          </p:cNvPr>
          <p:cNvSpPr/>
          <p:nvPr/>
        </p:nvSpPr>
        <p:spPr>
          <a:xfrm>
            <a:off x="503269" y="5618588"/>
            <a:ext cx="2718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16C03C8-E564-4A26-979F-57BCE14A6796}"/>
              </a:ext>
            </a:extLst>
          </p:cNvPr>
          <p:cNvSpPr/>
          <p:nvPr/>
        </p:nvSpPr>
        <p:spPr>
          <a:xfrm>
            <a:off x="911614" y="561858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D8BD73-7D94-4BAB-8CCD-E5CE206FA9B8}"/>
              </a:ext>
            </a:extLst>
          </p:cNvPr>
          <p:cNvSpPr/>
          <p:nvPr/>
        </p:nvSpPr>
        <p:spPr>
          <a:xfrm>
            <a:off x="740668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71AC18-895D-4D1A-A621-CA287A83CF7C}"/>
              </a:ext>
            </a:extLst>
          </p:cNvPr>
          <p:cNvSpPr/>
          <p:nvPr/>
        </p:nvSpPr>
        <p:spPr>
          <a:xfrm>
            <a:off x="363091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7B9D53-D597-4DA3-B680-905A4495C54F}"/>
              </a:ext>
            </a:extLst>
          </p:cNvPr>
          <p:cNvSpPr/>
          <p:nvPr/>
        </p:nvSpPr>
        <p:spPr>
          <a:xfrm>
            <a:off x="583856" y="5936889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DF69CEE-342E-4C91-AB52-398E80A1864F}"/>
              </a:ext>
            </a:extLst>
          </p:cNvPr>
          <p:cNvSpPr/>
          <p:nvPr/>
        </p:nvSpPr>
        <p:spPr>
          <a:xfrm>
            <a:off x="148" y="2746594"/>
            <a:ext cx="910750" cy="1524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441"/>
                </a:lnTo>
                <a:lnTo>
                  <a:pt x="1946" y="0"/>
                </a:lnTo>
                <a:lnTo>
                  <a:pt x="0" y="0"/>
                </a:lnTo>
                <a:close/>
                <a:moveTo>
                  <a:pt x="6737" y="0"/>
                </a:moveTo>
                <a:lnTo>
                  <a:pt x="0" y="8447"/>
                </a:lnTo>
                <a:lnTo>
                  <a:pt x="0" y="11777"/>
                </a:lnTo>
                <a:lnTo>
                  <a:pt x="9392" y="0"/>
                </a:lnTo>
                <a:lnTo>
                  <a:pt x="6737" y="0"/>
                </a:lnTo>
                <a:close/>
                <a:moveTo>
                  <a:pt x="14182" y="0"/>
                </a:moveTo>
                <a:lnTo>
                  <a:pt x="0" y="17782"/>
                </a:lnTo>
                <a:lnTo>
                  <a:pt x="0" y="21343"/>
                </a:lnTo>
                <a:lnTo>
                  <a:pt x="17021" y="0"/>
                </a:lnTo>
                <a:lnTo>
                  <a:pt x="14182" y="0"/>
                </a:lnTo>
                <a:close/>
                <a:moveTo>
                  <a:pt x="21600" y="264"/>
                </a:moveTo>
                <a:lnTo>
                  <a:pt x="4583" y="21600"/>
                </a:lnTo>
                <a:lnTo>
                  <a:pt x="7648" y="21600"/>
                </a:lnTo>
                <a:lnTo>
                  <a:pt x="21600" y="4100"/>
                </a:lnTo>
                <a:lnTo>
                  <a:pt x="21600" y="264"/>
                </a:lnTo>
                <a:close/>
                <a:moveTo>
                  <a:pt x="21600" y="10110"/>
                </a:moveTo>
                <a:lnTo>
                  <a:pt x="12438" y="21600"/>
                </a:lnTo>
                <a:lnTo>
                  <a:pt x="15411" y="21600"/>
                </a:lnTo>
                <a:lnTo>
                  <a:pt x="21600" y="13838"/>
                </a:lnTo>
                <a:lnTo>
                  <a:pt x="21600" y="10110"/>
                </a:lnTo>
                <a:close/>
                <a:moveTo>
                  <a:pt x="21600" y="19847"/>
                </a:moveTo>
                <a:lnTo>
                  <a:pt x="20201" y="21600"/>
                </a:lnTo>
                <a:lnTo>
                  <a:pt x="21600" y="21600"/>
                </a:lnTo>
                <a:lnTo>
                  <a:pt x="21600" y="19847"/>
                </a:lnTo>
                <a:close/>
              </a:path>
            </a:pathLst>
          </a:custGeom>
          <a:solidFill>
            <a:srgbClr val="FBD44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0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FBDFFA-05F4-477A-AC5F-126DC05599B0}"/>
              </a:ext>
            </a:extLst>
          </p:cNvPr>
          <p:cNvGrpSpPr/>
          <p:nvPr/>
        </p:nvGrpSpPr>
        <p:grpSpPr>
          <a:xfrm>
            <a:off x="148028" y="1546947"/>
            <a:ext cx="614990" cy="614990"/>
            <a:chOff x="0" y="0"/>
            <a:chExt cx="1229979" cy="1229979"/>
          </a:xfrm>
        </p:grpSpPr>
        <p:sp>
          <p:nvSpPr>
            <p:cNvPr id="306" name="圆形">
              <a:extLst>
                <a:ext uri="{FF2B5EF4-FFF2-40B4-BE49-F238E27FC236}">
                  <a16:creationId xmlns:a16="http://schemas.microsoft.com/office/drawing/2014/main" id="{E0765219-C766-493A-83C7-8AFCE0CEA788}"/>
                </a:ext>
              </a:extLst>
            </p:cNvPr>
            <p:cNvSpPr/>
            <p:nvPr/>
          </p:nvSpPr>
          <p:spPr>
            <a:xfrm>
              <a:off x="0" y="0"/>
              <a:ext cx="1229980" cy="122998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7" name="圆角矩形">
              <a:extLst>
                <a:ext uri="{FF2B5EF4-FFF2-40B4-BE49-F238E27FC236}">
                  <a16:creationId xmlns:a16="http://schemas.microsoft.com/office/drawing/2014/main" id="{A7AF12E1-54E4-4A43-AF62-715EAB2D44BC}"/>
                </a:ext>
              </a:extLst>
            </p:cNvPr>
            <p:cNvSpPr/>
            <p:nvPr/>
          </p:nvSpPr>
          <p:spPr>
            <a:xfrm>
              <a:off x="407726" y="372595"/>
              <a:ext cx="109274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8" name="圆角矩形">
              <a:extLst>
                <a:ext uri="{FF2B5EF4-FFF2-40B4-BE49-F238E27FC236}">
                  <a16:creationId xmlns:a16="http://schemas.microsoft.com/office/drawing/2014/main" id="{F79C0439-FB00-4DEA-8DF9-23E2377AC65C}"/>
                </a:ext>
              </a:extLst>
            </p:cNvPr>
            <p:cNvSpPr/>
            <p:nvPr/>
          </p:nvSpPr>
          <p:spPr>
            <a:xfrm>
              <a:off x="712979" y="372595"/>
              <a:ext cx="109275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9" name="线条">
              <a:extLst>
                <a:ext uri="{FF2B5EF4-FFF2-40B4-BE49-F238E27FC236}">
                  <a16:creationId xmlns:a16="http://schemas.microsoft.com/office/drawing/2014/main" id="{EC51536B-3957-40FE-BD36-3DDDE717DB4F}"/>
                </a:ext>
              </a:extLst>
            </p:cNvPr>
            <p:cNvSpPr/>
            <p:nvPr/>
          </p:nvSpPr>
          <p:spPr>
            <a:xfrm>
              <a:off x="345854" y="801572"/>
              <a:ext cx="544151" cy="10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C775F7C-C2CC-4EB1-AD39-57AE8364F844}"/>
              </a:ext>
            </a:extLst>
          </p:cNvPr>
          <p:cNvSpPr/>
          <p:nvPr/>
        </p:nvSpPr>
        <p:spPr>
          <a:xfrm>
            <a:off x="149127" y="1331236"/>
            <a:ext cx="613149" cy="38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9" h="21600" extrusionOk="0">
                <a:moveTo>
                  <a:pt x="10263" y="0"/>
                </a:moveTo>
                <a:cubicBezTo>
                  <a:pt x="7630" y="0"/>
                  <a:pt x="4994" y="1694"/>
                  <a:pt x="2985" y="5078"/>
                </a:cubicBezTo>
                <a:cubicBezTo>
                  <a:pt x="325" y="9560"/>
                  <a:pt x="-540" y="15873"/>
                  <a:pt x="322" y="21600"/>
                </a:cubicBezTo>
                <a:cubicBezTo>
                  <a:pt x="750" y="20525"/>
                  <a:pt x="1239" y="19507"/>
                  <a:pt x="1803" y="18557"/>
                </a:cubicBezTo>
                <a:cubicBezTo>
                  <a:pt x="6473" y="10692"/>
                  <a:pt x="14047" y="10692"/>
                  <a:pt x="18717" y="18557"/>
                </a:cubicBezTo>
                <a:cubicBezTo>
                  <a:pt x="19281" y="19507"/>
                  <a:pt x="19770" y="20525"/>
                  <a:pt x="20198" y="21600"/>
                </a:cubicBezTo>
                <a:cubicBezTo>
                  <a:pt x="21060" y="15873"/>
                  <a:pt x="20195" y="9560"/>
                  <a:pt x="17535" y="5078"/>
                </a:cubicBezTo>
                <a:cubicBezTo>
                  <a:pt x="15526" y="1694"/>
                  <a:pt x="12897" y="0"/>
                  <a:pt x="10263" y="0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1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E359D7-B649-4A9A-A397-DE1FC4813CBA}"/>
              </a:ext>
            </a:extLst>
          </p:cNvPr>
          <p:cNvGrpSpPr/>
          <p:nvPr/>
        </p:nvGrpSpPr>
        <p:grpSpPr>
          <a:xfrm>
            <a:off x="1504611" y="289567"/>
            <a:ext cx="1127116" cy="1062560"/>
            <a:chOff x="0" y="0"/>
            <a:chExt cx="1437127" cy="1255379"/>
          </a:xfrm>
        </p:grpSpPr>
        <p:sp>
          <p:nvSpPr>
            <p:cNvPr id="314" name="椭圆形">
              <a:extLst>
                <a:ext uri="{FF2B5EF4-FFF2-40B4-BE49-F238E27FC236}">
                  <a16:creationId xmlns:a16="http://schemas.microsoft.com/office/drawing/2014/main" id="{196B9849-C3C7-4F69-9525-6508D6C28E3B}"/>
                </a:ext>
              </a:extLst>
            </p:cNvPr>
            <p:cNvSpPr/>
            <p:nvPr/>
          </p:nvSpPr>
          <p:spPr>
            <a:xfrm rot="20236989">
              <a:off x="58528" y="343206"/>
              <a:ext cx="1320071" cy="56829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5" name="形状">
              <a:extLst>
                <a:ext uri="{FF2B5EF4-FFF2-40B4-BE49-F238E27FC236}">
                  <a16:creationId xmlns:a16="http://schemas.microsoft.com/office/drawing/2014/main" id="{9F3468DF-F8E4-4772-966E-73918E67D94E}"/>
                </a:ext>
              </a:extLst>
            </p:cNvPr>
            <p:cNvSpPr/>
            <p:nvPr/>
          </p:nvSpPr>
          <p:spPr>
            <a:xfrm rot="20283060">
              <a:off x="278391" y="122113"/>
              <a:ext cx="849476" cy="101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6" name="圆形">
              <a:extLst>
                <a:ext uri="{FF2B5EF4-FFF2-40B4-BE49-F238E27FC236}">
                  <a16:creationId xmlns:a16="http://schemas.microsoft.com/office/drawing/2014/main" id="{0B6D7308-F5A0-4029-9DC2-1DC317039AD2}"/>
                </a:ext>
              </a:extLst>
            </p:cNvPr>
            <p:cNvSpPr/>
            <p:nvPr/>
          </p:nvSpPr>
          <p:spPr>
            <a:xfrm>
              <a:off x="1128890" y="231583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7" name="圆形">
              <a:extLst>
                <a:ext uri="{FF2B5EF4-FFF2-40B4-BE49-F238E27FC236}">
                  <a16:creationId xmlns:a16="http://schemas.microsoft.com/office/drawing/2014/main" id="{B8AB89BD-8F95-4B46-A679-9FFEC27906BC}"/>
                </a:ext>
              </a:extLst>
            </p:cNvPr>
            <p:cNvSpPr/>
            <p:nvPr/>
          </p:nvSpPr>
          <p:spPr>
            <a:xfrm>
              <a:off x="291170" y="933115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8" name="线条">
              <a:extLst>
                <a:ext uri="{FF2B5EF4-FFF2-40B4-BE49-F238E27FC236}">
                  <a16:creationId xmlns:a16="http://schemas.microsoft.com/office/drawing/2014/main" id="{9C095CC1-2E4D-4042-9CC2-92857F7A0DB5}"/>
                </a:ext>
              </a:extLst>
            </p:cNvPr>
            <p:cNvSpPr/>
            <p:nvPr/>
          </p:nvSpPr>
          <p:spPr>
            <a:xfrm flipV="1">
              <a:off x="731214" y="852069"/>
              <a:ext cx="178056" cy="7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9" name="背心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1D0C176-8103-4A3D-96E7-48D8BD89018F}"/>
              </a:ext>
            </a:extLst>
          </p:cNvPr>
          <p:cNvSpPr/>
          <p:nvPr/>
        </p:nvSpPr>
        <p:spPr>
          <a:xfrm>
            <a:off x="8426565" y="721304"/>
            <a:ext cx="267726" cy="420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22" y="0"/>
                </a:moveTo>
                <a:cubicBezTo>
                  <a:pt x="2929" y="0"/>
                  <a:pt x="2852" y="49"/>
                  <a:pt x="2852" y="108"/>
                </a:cubicBezTo>
                <a:lnTo>
                  <a:pt x="2852" y="6115"/>
                </a:lnTo>
                <a:cubicBezTo>
                  <a:pt x="2852" y="8430"/>
                  <a:pt x="148" y="9371"/>
                  <a:pt x="148" y="9371"/>
                </a:cubicBezTo>
                <a:cubicBezTo>
                  <a:pt x="67" y="9399"/>
                  <a:pt x="0" y="9472"/>
                  <a:pt x="0" y="9531"/>
                </a:cubicBezTo>
                <a:lnTo>
                  <a:pt x="0" y="21492"/>
                </a:lnTo>
                <a:cubicBezTo>
                  <a:pt x="0" y="21551"/>
                  <a:pt x="76" y="21600"/>
                  <a:pt x="170" y="21600"/>
                </a:cubicBezTo>
                <a:lnTo>
                  <a:pt x="10222" y="21600"/>
                </a:lnTo>
                <a:cubicBezTo>
                  <a:pt x="10315" y="21600"/>
                  <a:pt x="10468" y="21600"/>
                  <a:pt x="10561" y="21600"/>
                </a:cubicBezTo>
                <a:lnTo>
                  <a:pt x="11039" y="21600"/>
                </a:lnTo>
                <a:cubicBezTo>
                  <a:pt x="11132" y="21600"/>
                  <a:pt x="11285" y="21600"/>
                  <a:pt x="11378" y="21600"/>
                </a:cubicBezTo>
                <a:lnTo>
                  <a:pt x="21430" y="21600"/>
                </a:lnTo>
                <a:cubicBezTo>
                  <a:pt x="21524" y="21600"/>
                  <a:pt x="21600" y="21551"/>
                  <a:pt x="21600" y="21492"/>
                </a:cubicBezTo>
                <a:lnTo>
                  <a:pt x="21600" y="9531"/>
                </a:lnTo>
                <a:cubicBezTo>
                  <a:pt x="21600" y="9472"/>
                  <a:pt x="21533" y="9399"/>
                  <a:pt x="21452" y="9371"/>
                </a:cubicBezTo>
                <a:cubicBezTo>
                  <a:pt x="21452" y="9371"/>
                  <a:pt x="18748" y="8430"/>
                  <a:pt x="18748" y="6115"/>
                </a:cubicBezTo>
                <a:lnTo>
                  <a:pt x="18748" y="108"/>
                </a:lnTo>
                <a:cubicBezTo>
                  <a:pt x="18748" y="49"/>
                  <a:pt x="18671" y="0"/>
                  <a:pt x="18578" y="0"/>
                </a:cubicBezTo>
                <a:lnTo>
                  <a:pt x="15771" y="0"/>
                </a:lnTo>
                <a:cubicBezTo>
                  <a:pt x="15677" y="0"/>
                  <a:pt x="15610" y="47"/>
                  <a:pt x="15622" y="106"/>
                </a:cubicBezTo>
                <a:cubicBezTo>
                  <a:pt x="15622" y="106"/>
                  <a:pt x="17016" y="7163"/>
                  <a:pt x="10800" y="7163"/>
                </a:cubicBezTo>
                <a:cubicBezTo>
                  <a:pt x="4584" y="7163"/>
                  <a:pt x="5978" y="106"/>
                  <a:pt x="5978" y="106"/>
                </a:cubicBezTo>
                <a:cubicBezTo>
                  <a:pt x="5990" y="47"/>
                  <a:pt x="5923" y="0"/>
                  <a:pt x="5829" y="0"/>
                </a:cubicBezTo>
                <a:lnTo>
                  <a:pt x="3022" y="0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0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3AC4B4A-1296-4E3E-BFFF-1E014A87F92C}"/>
              </a:ext>
            </a:extLst>
          </p:cNvPr>
          <p:cNvGrpSpPr/>
          <p:nvPr/>
        </p:nvGrpSpPr>
        <p:grpSpPr>
          <a:xfrm>
            <a:off x="10617101" y="727294"/>
            <a:ext cx="543377" cy="408600"/>
            <a:chOff x="0" y="0"/>
            <a:chExt cx="1086751" cy="817197"/>
          </a:xfrm>
        </p:grpSpPr>
        <p:sp>
          <p:nvSpPr>
            <p:cNvPr id="321" name="猫">
              <a:extLst>
                <a:ext uri="{FF2B5EF4-FFF2-40B4-BE49-F238E27FC236}">
                  <a16:creationId xmlns:a16="http://schemas.microsoft.com/office/drawing/2014/main" id="{BC081E39-D596-4F26-B3B0-C1930E9DDB28}"/>
                </a:ext>
              </a:extLst>
            </p:cNvPr>
            <p:cNvSpPr/>
            <p:nvPr/>
          </p:nvSpPr>
          <p:spPr>
            <a:xfrm>
              <a:off x="0" y="0"/>
              <a:ext cx="1086752" cy="81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161" extrusionOk="0">
                  <a:moveTo>
                    <a:pt x="1787" y="0"/>
                  </a:moveTo>
                  <a:cubicBezTo>
                    <a:pt x="1647" y="1"/>
                    <a:pt x="1497" y="21"/>
                    <a:pt x="1336" y="66"/>
                  </a:cubicBezTo>
                  <a:cubicBezTo>
                    <a:pt x="242" y="375"/>
                    <a:pt x="-1383" y="3616"/>
                    <a:pt x="2179" y="8649"/>
                  </a:cubicBezTo>
                  <a:cubicBezTo>
                    <a:pt x="2887" y="9443"/>
                    <a:pt x="2519" y="10329"/>
                    <a:pt x="2471" y="10868"/>
                  </a:cubicBezTo>
                  <a:cubicBezTo>
                    <a:pt x="2412" y="11193"/>
                    <a:pt x="2380" y="11536"/>
                    <a:pt x="2363" y="11902"/>
                  </a:cubicBezTo>
                  <a:cubicBezTo>
                    <a:pt x="2313" y="12941"/>
                    <a:pt x="1681" y="13944"/>
                    <a:pt x="1128" y="14699"/>
                  </a:cubicBezTo>
                  <a:cubicBezTo>
                    <a:pt x="1048" y="14808"/>
                    <a:pt x="994" y="14950"/>
                    <a:pt x="966" y="15102"/>
                  </a:cubicBezTo>
                  <a:cubicBezTo>
                    <a:pt x="733" y="16372"/>
                    <a:pt x="778" y="17985"/>
                    <a:pt x="811" y="18653"/>
                  </a:cubicBezTo>
                  <a:cubicBezTo>
                    <a:pt x="846" y="19368"/>
                    <a:pt x="118" y="19184"/>
                    <a:pt x="885" y="20680"/>
                  </a:cubicBezTo>
                  <a:cubicBezTo>
                    <a:pt x="1098" y="21094"/>
                    <a:pt x="1799" y="20601"/>
                    <a:pt x="1710" y="19911"/>
                  </a:cubicBezTo>
                  <a:cubicBezTo>
                    <a:pt x="1622" y="19221"/>
                    <a:pt x="2257" y="16392"/>
                    <a:pt x="2875" y="16047"/>
                  </a:cubicBezTo>
                  <a:cubicBezTo>
                    <a:pt x="3315" y="15802"/>
                    <a:pt x="4075" y="15606"/>
                    <a:pt x="4478" y="15514"/>
                  </a:cubicBezTo>
                  <a:cubicBezTo>
                    <a:pt x="4388" y="16306"/>
                    <a:pt x="4149" y="17458"/>
                    <a:pt x="4370" y="17920"/>
                  </a:cubicBezTo>
                  <a:cubicBezTo>
                    <a:pt x="5800" y="21592"/>
                    <a:pt x="6559" y="21073"/>
                    <a:pt x="7142" y="21098"/>
                  </a:cubicBezTo>
                  <a:cubicBezTo>
                    <a:pt x="7725" y="21123"/>
                    <a:pt x="7707" y="20853"/>
                    <a:pt x="7707" y="20558"/>
                  </a:cubicBezTo>
                  <a:cubicBezTo>
                    <a:pt x="7707" y="20262"/>
                    <a:pt x="7212" y="19966"/>
                    <a:pt x="6894" y="20015"/>
                  </a:cubicBezTo>
                  <a:cubicBezTo>
                    <a:pt x="6577" y="20064"/>
                    <a:pt x="5677" y="18414"/>
                    <a:pt x="6260" y="17872"/>
                  </a:cubicBezTo>
                  <a:cubicBezTo>
                    <a:pt x="6708" y="17455"/>
                    <a:pt x="7793" y="15523"/>
                    <a:pt x="8270" y="14652"/>
                  </a:cubicBezTo>
                  <a:cubicBezTo>
                    <a:pt x="8637" y="14639"/>
                    <a:pt x="8998" y="14675"/>
                    <a:pt x="9321" y="14792"/>
                  </a:cubicBezTo>
                  <a:cubicBezTo>
                    <a:pt x="9847" y="14982"/>
                    <a:pt x="10656" y="15138"/>
                    <a:pt x="11496" y="15252"/>
                  </a:cubicBezTo>
                  <a:cubicBezTo>
                    <a:pt x="11488" y="16234"/>
                    <a:pt x="11453" y="17691"/>
                    <a:pt x="11301" y="18191"/>
                  </a:cubicBezTo>
                  <a:cubicBezTo>
                    <a:pt x="11109" y="18822"/>
                    <a:pt x="11195" y="19385"/>
                    <a:pt x="11258" y="19645"/>
                  </a:cubicBezTo>
                  <a:cubicBezTo>
                    <a:pt x="11286" y="19761"/>
                    <a:pt x="11288" y="19889"/>
                    <a:pt x="11269" y="20013"/>
                  </a:cubicBezTo>
                  <a:cubicBezTo>
                    <a:pt x="11196" y="20496"/>
                    <a:pt x="11103" y="21098"/>
                    <a:pt x="11731" y="21098"/>
                  </a:cubicBezTo>
                  <a:cubicBezTo>
                    <a:pt x="12473" y="21098"/>
                    <a:pt x="12708" y="20901"/>
                    <a:pt x="12658" y="20556"/>
                  </a:cubicBezTo>
                  <a:cubicBezTo>
                    <a:pt x="12633" y="20385"/>
                    <a:pt x="12523" y="20274"/>
                    <a:pt x="12420" y="20206"/>
                  </a:cubicBezTo>
                  <a:cubicBezTo>
                    <a:pt x="12293" y="20123"/>
                    <a:pt x="12222" y="19937"/>
                    <a:pt x="12240" y="19736"/>
                  </a:cubicBezTo>
                  <a:cubicBezTo>
                    <a:pt x="12321" y="18841"/>
                    <a:pt x="12681" y="16518"/>
                    <a:pt x="13897" y="15467"/>
                  </a:cubicBezTo>
                  <a:cubicBezTo>
                    <a:pt x="14344" y="15484"/>
                    <a:pt x="14683" y="15479"/>
                    <a:pt x="14825" y="15447"/>
                  </a:cubicBezTo>
                  <a:cubicBezTo>
                    <a:pt x="15379" y="15324"/>
                    <a:pt x="15445" y="18493"/>
                    <a:pt x="16393" y="19634"/>
                  </a:cubicBezTo>
                  <a:cubicBezTo>
                    <a:pt x="16668" y="19966"/>
                    <a:pt x="16514" y="20431"/>
                    <a:pt x="16890" y="20482"/>
                  </a:cubicBezTo>
                  <a:cubicBezTo>
                    <a:pt x="17104" y="20512"/>
                    <a:pt x="17062" y="20661"/>
                    <a:pt x="17163" y="20936"/>
                  </a:cubicBezTo>
                  <a:cubicBezTo>
                    <a:pt x="17263" y="21212"/>
                    <a:pt x="18480" y="21286"/>
                    <a:pt x="18637" y="20861"/>
                  </a:cubicBezTo>
                  <a:cubicBezTo>
                    <a:pt x="18761" y="20523"/>
                    <a:pt x="18621" y="20142"/>
                    <a:pt x="18216" y="19958"/>
                  </a:cubicBezTo>
                  <a:cubicBezTo>
                    <a:pt x="18029" y="19873"/>
                    <a:pt x="17868" y="19783"/>
                    <a:pt x="17794" y="19564"/>
                  </a:cubicBezTo>
                  <a:cubicBezTo>
                    <a:pt x="16585" y="15987"/>
                    <a:pt x="17497" y="13987"/>
                    <a:pt x="17250" y="11957"/>
                  </a:cubicBezTo>
                  <a:cubicBezTo>
                    <a:pt x="17167" y="11281"/>
                    <a:pt x="17359" y="10651"/>
                    <a:pt x="18706" y="9911"/>
                  </a:cubicBezTo>
                  <a:cubicBezTo>
                    <a:pt x="19449" y="10207"/>
                    <a:pt x="19850" y="9320"/>
                    <a:pt x="19941" y="8950"/>
                  </a:cubicBezTo>
                  <a:cubicBezTo>
                    <a:pt x="20054" y="8827"/>
                    <a:pt x="20217" y="8433"/>
                    <a:pt x="20150" y="8359"/>
                  </a:cubicBezTo>
                  <a:cubicBezTo>
                    <a:pt x="20032" y="8261"/>
                    <a:pt x="19466" y="7473"/>
                    <a:pt x="19189" y="6734"/>
                  </a:cubicBezTo>
                  <a:cubicBezTo>
                    <a:pt x="18963" y="6130"/>
                    <a:pt x="18852" y="6002"/>
                    <a:pt x="18527" y="5868"/>
                  </a:cubicBezTo>
                  <a:cubicBezTo>
                    <a:pt x="18395" y="5813"/>
                    <a:pt x="18318" y="5629"/>
                    <a:pt x="18348" y="5434"/>
                  </a:cubicBezTo>
                  <a:cubicBezTo>
                    <a:pt x="18420" y="4957"/>
                    <a:pt x="18367" y="4424"/>
                    <a:pt x="18261" y="4048"/>
                  </a:cubicBezTo>
                  <a:cubicBezTo>
                    <a:pt x="17779" y="4237"/>
                    <a:pt x="17415" y="5599"/>
                    <a:pt x="17183" y="5649"/>
                  </a:cubicBezTo>
                  <a:cubicBezTo>
                    <a:pt x="16951" y="5698"/>
                    <a:pt x="16075" y="6192"/>
                    <a:pt x="15593" y="6931"/>
                  </a:cubicBezTo>
                  <a:cubicBezTo>
                    <a:pt x="15111" y="7670"/>
                    <a:pt x="14224" y="7808"/>
                    <a:pt x="13559" y="7615"/>
                  </a:cubicBezTo>
                  <a:cubicBezTo>
                    <a:pt x="11996" y="7162"/>
                    <a:pt x="7512" y="6548"/>
                    <a:pt x="5238" y="7622"/>
                  </a:cubicBezTo>
                  <a:lnTo>
                    <a:pt x="5258" y="7595"/>
                  </a:lnTo>
                  <a:cubicBezTo>
                    <a:pt x="5258" y="7595"/>
                    <a:pt x="4375" y="8075"/>
                    <a:pt x="3389" y="7566"/>
                  </a:cubicBezTo>
                  <a:cubicBezTo>
                    <a:pt x="1795" y="6744"/>
                    <a:pt x="260" y="2309"/>
                    <a:pt x="1796" y="1397"/>
                  </a:cubicBezTo>
                  <a:cubicBezTo>
                    <a:pt x="2395" y="1042"/>
                    <a:pt x="2699" y="1962"/>
                    <a:pt x="3018" y="1304"/>
                  </a:cubicBezTo>
                  <a:cubicBezTo>
                    <a:pt x="3186" y="958"/>
                    <a:pt x="2761" y="-8"/>
                    <a:pt x="1787" y="0"/>
                  </a:cubicBez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2" name="圆形">
              <a:extLst>
                <a:ext uri="{FF2B5EF4-FFF2-40B4-BE49-F238E27FC236}">
                  <a16:creationId xmlns:a16="http://schemas.microsoft.com/office/drawing/2014/main" id="{D6DF0BCA-CC12-41EF-A969-1DB6EC7682FF}"/>
                </a:ext>
              </a:extLst>
            </p:cNvPr>
            <p:cNvSpPr/>
            <p:nvPr/>
          </p:nvSpPr>
          <p:spPr>
            <a:xfrm>
              <a:off x="939882" y="271684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23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B25E473-1A62-414A-BB5F-31EA2C674E9F}"/>
              </a:ext>
            </a:extLst>
          </p:cNvPr>
          <p:cNvSpPr/>
          <p:nvPr/>
        </p:nvSpPr>
        <p:spPr>
          <a:xfrm>
            <a:off x="11522062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4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7C2A534-CA11-4316-913C-57F20F93CC7B}"/>
              </a:ext>
            </a:extLst>
          </p:cNvPr>
          <p:cNvSpPr/>
          <p:nvPr/>
        </p:nvSpPr>
        <p:spPr>
          <a:xfrm>
            <a:off x="11820654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B53846-0C74-495F-AB79-434E32266756}"/>
              </a:ext>
            </a:extLst>
          </p:cNvPr>
          <p:cNvGrpSpPr/>
          <p:nvPr/>
        </p:nvGrpSpPr>
        <p:grpSpPr>
          <a:xfrm>
            <a:off x="9423001" y="671042"/>
            <a:ext cx="627548" cy="456654"/>
            <a:chOff x="0" y="0"/>
            <a:chExt cx="1255095" cy="913305"/>
          </a:xfrm>
        </p:grpSpPr>
        <p:grpSp>
          <p:nvGrpSpPr>
            <p:cNvPr id="326" name="成组">
              <a:extLst>
                <a:ext uri="{FF2B5EF4-FFF2-40B4-BE49-F238E27FC236}">
                  <a16:creationId xmlns:a16="http://schemas.microsoft.com/office/drawing/2014/main" id="{10DDDD2C-E63C-45E6-BA37-7A2C39795695}"/>
                </a:ext>
              </a:extLst>
            </p:cNvPr>
            <p:cNvGrpSpPr/>
            <p:nvPr/>
          </p:nvGrpSpPr>
          <p:grpSpPr>
            <a:xfrm>
              <a:off x="-1" y="128899"/>
              <a:ext cx="1121282" cy="784407"/>
              <a:chOff x="0" y="0"/>
              <a:chExt cx="1121280" cy="784406"/>
            </a:xfrm>
          </p:grpSpPr>
          <p:sp>
            <p:nvSpPr>
              <p:cNvPr id="329" name="金鱼">
                <a:extLst>
                  <a:ext uri="{FF2B5EF4-FFF2-40B4-BE49-F238E27FC236}">
                    <a16:creationId xmlns:a16="http://schemas.microsoft.com/office/drawing/2014/main" id="{143AE7E4-8FF7-4406-85D2-12E360BE2B99}"/>
                  </a:ext>
                </a:extLst>
              </p:cNvPr>
              <p:cNvSpPr/>
              <p:nvPr/>
            </p:nvSpPr>
            <p:spPr>
              <a:xfrm>
                <a:off x="0" y="-1"/>
                <a:ext cx="1121281" cy="784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1" h="20478" extrusionOk="0">
                    <a:moveTo>
                      <a:pt x="11734" y="3"/>
                    </a:moveTo>
                    <a:cubicBezTo>
                      <a:pt x="11436" y="-38"/>
                      <a:pt x="11152" y="276"/>
                      <a:pt x="11125" y="724"/>
                    </a:cubicBezTo>
                    <a:cubicBezTo>
                      <a:pt x="11027" y="2210"/>
                      <a:pt x="11677" y="4026"/>
                      <a:pt x="10485" y="4934"/>
                    </a:cubicBezTo>
                    <a:cubicBezTo>
                      <a:pt x="9221" y="5900"/>
                      <a:pt x="8906" y="7504"/>
                      <a:pt x="9551" y="8778"/>
                    </a:cubicBezTo>
                    <a:cubicBezTo>
                      <a:pt x="9582" y="8836"/>
                      <a:pt x="9560" y="8925"/>
                      <a:pt x="9514" y="8947"/>
                    </a:cubicBezTo>
                    <a:cubicBezTo>
                      <a:pt x="7373" y="10104"/>
                      <a:pt x="3983" y="2532"/>
                      <a:pt x="376" y="3520"/>
                    </a:cubicBezTo>
                    <a:cubicBezTo>
                      <a:pt x="236" y="3557"/>
                      <a:pt x="150" y="3769"/>
                      <a:pt x="206" y="3959"/>
                    </a:cubicBezTo>
                    <a:cubicBezTo>
                      <a:pt x="490" y="4948"/>
                      <a:pt x="1476" y="5704"/>
                      <a:pt x="1883" y="5982"/>
                    </a:cubicBezTo>
                    <a:cubicBezTo>
                      <a:pt x="1945" y="6026"/>
                      <a:pt x="1939" y="6149"/>
                      <a:pt x="1872" y="6179"/>
                    </a:cubicBezTo>
                    <a:cubicBezTo>
                      <a:pt x="1439" y="6384"/>
                      <a:pt x="386" y="6933"/>
                      <a:pt x="139" y="7636"/>
                    </a:cubicBezTo>
                    <a:cubicBezTo>
                      <a:pt x="-914" y="10623"/>
                      <a:pt x="4329" y="9678"/>
                      <a:pt x="5707" y="11720"/>
                    </a:cubicBezTo>
                    <a:cubicBezTo>
                      <a:pt x="5748" y="11786"/>
                      <a:pt x="5757" y="11882"/>
                      <a:pt x="5721" y="11963"/>
                    </a:cubicBezTo>
                    <a:cubicBezTo>
                      <a:pt x="5045" y="13456"/>
                      <a:pt x="4273" y="16759"/>
                      <a:pt x="5186" y="18845"/>
                    </a:cubicBezTo>
                    <a:cubicBezTo>
                      <a:pt x="6254" y="21283"/>
                      <a:pt x="5840" y="15566"/>
                      <a:pt x="8430" y="14226"/>
                    </a:cubicBezTo>
                    <a:cubicBezTo>
                      <a:pt x="9246" y="13808"/>
                      <a:pt x="9664" y="13031"/>
                      <a:pt x="9875" y="12299"/>
                    </a:cubicBezTo>
                    <a:cubicBezTo>
                      <a:pt x="9906" y="12204"/>
                      <a:pt x="9999" y="12213"/>
                      <a:pt x="10025" y="12315"/>
                    </a:cubicBezTo>
                    <a:cubicBezTo>
                      <a:pt x="10134" y="12798"/>
                      <a:pt x="10330" y="13405"/>
                      <a:pt x="10686" y="13976"/>
                    </a:cubicBezTo>
                    <a:cubicBezTo>
                      <a:pt x="10722" y="14035"/>
                      <a:pt x="10707" y="14131"/>
                      <a:pt x="10656" y="14152"/>
                    </a:cubicBezTo>
                    <a:cubicBezTo>
                      <a:pt x="10057" y="14438"/>
                      <a:pt x="9334" y="14950"/>
                      <a:pt x="8859" y="15887"/>
                    </a:cubicBezTo>
                    <a:cubicBezTo>
                      <a:pt x="8328" y="16926"/>
                      <a:pt x="8348" y="18032"/>
                      <a:pt x="9179" y="17710"/>
                    </a:cubicBezTo>
                    <a:cubicBezTo>
                      <a:pt x="9246" y="17681"/>
                      <a:pt x="9298" y="17783"/>
                      <a:pt x="9267" y="17871"/>
                    </a:cubicBezTo>
                    <a:cubicBezTo>
                      <a:pt x="8746" y="19247"/>
                      <a:pt x="9411" y="21562"/>
                      <a:pt x="10051" y="19900"/>
                    </a:cubicBezTo>
                    <a:cubicBezTo>
                      <a:pt x="10933" y="17623"/>
                      <a:pt x="12064" y="16423"/>
                      <a:pt x="12957" y="15793"/>
                    </a:cubicBezTo>
                    <a:cubicBezTo>
                      <a:pt x="13044" y="15727"/>
                      <a:pt x="13143" y="15705"/>
                      <a:pt x="13241" y="15727"/>
                    </a:cubicBezTo>
                    <a:cubicBezTo>
                      <a:pt x="13452" y="15771"/>
                      <a:pt x="13684" y="15799"/>
                      <a:pt x="13921" y="15807"/>
                    </a:cubicBezTo>
                    <a:cubicBezTo>
                      <a:pt x="14004" y="15814"/>
                      <a:pt x="14050" y="15945"/>
                      <a:pt x="13998" y="16040"/>
                    </a:cubicBezTo>
                    <a:cubicBezTo>
                      <a:pt x="13513" y="16941"/>
                      <a:pt x="13148" y="18063"/>
                      <a:pt x="14144" y="17587"/>
                    </a:cubicBezTo>
                    <a:cubicBezTo>
                      <a:pt x="14933" y="17206"/>
                      <a:pt x="15350" y="16489"/>
                      <a:pt x="15547" y="15866"/>
                    </a:cubicBezTo>
                    <a:cubicBezTo>
                      <a:pt x="15583" y="15756"/>
                      <a:pt x="15656" y="15675"/>
                      <a:pt x="15743" y="15660"/>
                    </a:cubicBezTo>
                    <a:cubicBezTo>
                      <a:pt x="18999" y="14965"/>
                      <a:pt x="20686" y="12086"/>
                      <a:pt x="20629" y="11208"/>
                    </a:cubicBezTo>
                    <a:cubicBezTo>
                      <a:pt x="20572" y="10351"/>
                      <a:pt x="18637" y="5989"/>
                      <a:pt x="15340" y="5220"/>
                    </a:cubicBezTo>
                    <a:cubicBezTo>
                      <a:pt x="15268" y="5205"/>
                      <a:pt x="15211" y="5133"/>
                      <a:pt x="15190" y="5030"/>
                    </a:cubicBezTo>
                    <a:cubicBezTo>
                      <a:pt x="14870" y="3346"/>
                      <a:pt x="14039" y="1097"/>
                      <a:pt x="11862" y="42"/>
                    </a:cubicBezTo>
                    <a:cubicBezTo>
                      <a:pt x="11819" y="21"/>
                      <a:pt x="11777" y="9"/>
                      <a:pt x="11734" y="3"/>
                    </a:cubicBezTo>
                    <a:close/>
                  </a:path>
                </a:pathLst>
              </a:custGeom>
              <a:solidFill>
                <a:srgbClr val="FBE64D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30" name="圆形">
                <a:extLst>
                  <a:ext uri="{FF2B5EF4-FFF2-40B4-BE49-F238E27FC236}">
                    <a16:creationId xmlns:a16="http://schemas.microsoft.com/office/drawing/2014/main" id="{05B554F3-C218-4DC1-A7C4-8C42FA06F98D}"/>
                  </a:ext>
                </a:extLst>
              </p:cNvPr>
              <p:cNvSpPr/>
              <p:nvPr/>
            </p:nvSpPr>
            <p:spPr>
              <a:xfrm>
                <a:off x="889356" y="360453"/>
                <a:ext cx="63501" cy="635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327" name="圆形">
              <a:extLst>
                <a:ext uri="{FF2B5EF4-FFF2-40B4-BE49-F238E27FC236}">
                  <a16:creationId xmlns:a16="http://schemas.microsoft.com/office/drawing/2014/main" id="{C609A5C5-975F-4E9A-A52A-71AE787FC9F6}"/>
                </a:ext>
              </a:extLst>
            </p:cNvPr>
            <p:cNvSpPr/>
            <p:nvPr/>
          </p:nvSpPr>
          <p:spPr>
            <a:xfrm>
              <a:off x="1156194" y="275052"/>
              <a:ext cx="98902" cy="9890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8" name="圆形">
              <a:extLst>
                <a:ext uri="{FF2B5EF4-FFF2-40B4-BE49-F238E27FC236}">
                  <a16:creationId xmlns:a16="http://schemas.microsoft.com/office/drawing/2014/main" id="{42C593EE-F8C3-40A8-8789-805E1D6DB51A}"/>
                </a:ext>
              </a:extLst>
            </p:cNvPr>
            <p:cNvSpPr/>
            <p:nvPr/>
          </p:nvSpPr>
          <p:spPr>
            <a:xfrm>
              <a:off x="968381" y="0"/>
              <a:ext cx="152792" cy="15279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3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23E320-CDEB-4937-B708-88D9E54E0A27}"/>
              </a:ext>
            </a:extLst>
          </p:cNvPr>
          <p:cNvGrpSpPr/>
          <p:nvPr/>
        </p:nvGrpSpPr>
        <p:grpSpPr>
          <a:xfrm>
            <a:off x="11279060" y="2014426"/>
            <a:ext cx="694425" cy="1233794"/>
            <a:chOff x="0" y="0"/>
            <a:chExt cx="1388848" cy="2467587"/>
          </a:xfrm>
        </p:grpSpPr>
        <p:sp>
          <p:nvSpPr>
            <p:cNvPr id="332" name="伞">
              <a:extLst>
                <a:ext uri="{FF2B5EF4-FFF2-40B4-BE49-F238E27FC236}">
                  <a16:creationId xmlns:a16="http://schemas.microsoft.com/office/drawing/2014/main" id="{D65CD87B-2F74-4C16-8E37-89974F2D0CB9}"/>
                </a:ext>
              </a:extLst>
            </p:cNvPr>
            <p:cNvSpPr/>
            <p:nvPr/>
          </p:nvSpPr>
          <p:spPr>
            <a:xfrm>
              <a:off x="10800" y="1312717"/>
              <a:ext cx="1367248" cy="1154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596" extrusionOk="0">
                  <a:moveTo>
                    <a:pt x="10609" y="0"/>
                  </a:moveTo>
                  <a:cubicBezTo>
                    <a:pt x="10434" y="-2"/>
                    <a:pt x="10261" y="1"/>
                    <a:pt x="10091" y="8"/>
                  </a:cubicBezTo>
                  <a:cubicBezTo>
                    <a:pt x="5074" y="233"/>
                    <a:pt x="2259" y="4715"/>
                    <a:pt x="2259" y="4715"/>
                  </a:cubicBezTo>
                  <a:cubicBezTo>
                    <a:pt x="-125" y="8626"/>
                    <a:pt x="1" y="11402"/>
                    <a:pt x="1" y="11402"/>
                  </a:cubicBezTo>
                  <a:cubicBezTo>
                    <a:pt x="1" y="11402"/>
                    <a:pt x="1146" y="10124"/>
                    <a:pt x="3644" y="10160"/>
                  </a:cubicBezTo>
                  <a:cubicBezTo>
                    <a:pt x="3644" y="10160"/>
                    <a:pt x="5446" y="10310"/>
                    <a:pt x="7076" y="11690"/>
                  </a:cubicBezTo>
                  <a:cubicBezTo>
                    <a:pt x="7076" y="11690"/>
                    <a:pt x="8248" y="10319"/>
                    <a:pt x="10161" y="10130"/>
                  </a:cubicBezTo>
                  <a:lnTo>
                    <a:pt x="10073" y="19052"/>
                  </a:lnTo>
                  <a:cubicBezTo>
                    <a:pt x="10068" y="19546"/>
                    <a:pt x="9966" y="19907"/>
                    <a:pt x="9773" y="20125"/>
                  </a:cubicBezTo>
                  <a:cubicBezTo>
                    <a:pt x="9539" y="20389"/>
                    <a:pt x="9210" y="20393"/>
                    <a:pt x="9161" y="20393"/>
                  </a:cubicBezTo>
                  <a:cubicBezTo>
                    <a:pt x="9156" y="20393"/>
                    <a:pt x="9156" y="20393"/>
                    <a:pt x="9156" y="20393"/>
                  </a:cubicBezTo>
                  <a:lnTo>
                    <a:pt x="9124" y="20391"/>
                  </a:lnTo>
                  <a:cubicBezTo>
                    <a:pt x="8774" y="20386"/>
                    <a:pt x="8516" y="20276"/>
                    <a:pt x="8361" y="20065"/>
                  </a:cubicBezTo>
                  <a:cubicBezTo>
                    <a:pt x="8093" y="19702"/>
                    <a:pt x="8141" y="19108"/>
                    <a:pt x="8143" y="19088"/>
                  </a:cubicBezTo>
                  <a:cubicBezTo>
                    <a:pt x="8176" y="18760"/>
                    <a:pt x="7982" y="18463"/>
                    <a:pt x="7708" y="18421"/>
                  </a:cubicBezTo>
                  <a:cubicBezTo>
                    <a:pt x="7434" y="18380"/>
                    <a:pt x="7184" y="18613"/>
                    <a:pt x="7149" y="18942"/>
                  </a:cubicBezTo>
                  <a:cubicBezTo>
                    <a:pt x="7137" y="19057"/>
                    <a:pt x="7047" y="20084"/>
                    <a:pt x="7602" y="20850"/>
                  </a:cubicBezTo>
                  <a:cubicBezTo>
                    <a:pt x="7951" y="21331"/>
                    <a:pt x="8455" y="21581"/>
                    <a:pt x="9099" y="21593"/>
                  </a:cubicBezTo>
                  <a:cubicBezTo>
                    <a:pt x="9112" y="21594"/>
                    <a:pt x="9130" y="21595"/>
                    <a:pt x="9151" y="21595"/>
                  </a:cubicBezTo>
                  <a:cubicBezTo>
                    <a:pt x="9362" y="21598"/>
                    <a:pt x="9957" y="21554"/>
                    <a:pt x="10444" y="21018"/>
                  </a:cubicBezTo>
                  <a:cubicBezTo>
                    <a:pt x="10853" y="20568"/>
                    <a:pt x="11064" y="19911"/>
                    <a:pt x="11073" y="19066"/>
                  </a:cubicBezTo>
                  <a:lnTo>
                    <a:pt x="11163" y="10144"/>
                  </a:lnTo>
                  <a:cubicBezTo>
                    <a:pt x="13071" y="10388"/>
                    <a:pt x="14214" y="11792"/>
                    <a:pt x="14214" y="11792"/>
                  </a:cubicBezTo>
                  <a:cubicBezTo>
                    <a:pt x="15871" y="10459"/>
                    <a:pt x="17677" y="10361"/>
                    <a:pt x="17677" y="10361"/>
                  </a:cubicBezTo>
                  <a:cubicBezTo>
                    <a:pt x="20174" y="10397"/>
                    <a:pt x="21294" y="11708"/>
                    <a:pt x="21294" y="11708"/>
                  </a:cubicBezTo>
                  <a:cubicBezTo>
                    <a:pt x="21294" y="11708"/>
                    <a:pt x="21475" y="8935"/>
                    <a:pt x="19169" y="4956"/>
                  </a:cubicBezTo>
                  <a:cubicBezTo>
                    <a:pt x="19169" y="4956"/>
                    <a:pt x="16257" y="81"/>
                    <a:pt x="10916" y="4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333" name="成组">
              <a:extLst>
                <a:ext uri="{FF2B5EF4-FFF2-40B4-BE49-F238E27FC236}">
                  <a16:creationId xmlns:a16="http://schemas.microsoft.com/office/drawing/2014/main" id="{95ABACFC-46F2-4CF1-AB0A-ADDC944CCAC9}"/>
                </a:ext>
              </a:extLst>
            </p:cNvPr>
            <p:cNvGrpSpPr/>
            <p:nvPr/>
          </p:nvGrpSpPr>
          <p:grpSpPr>
            <a:xfrm>
              <a:off x="0" y="0"/>
              <a:ext cx="1388849" cy="1505470"/>
              <a:chOff x="0" y="0"/>
              <a:chExt cx="1388848" cy="1505469"/>
            </a:xfrm>
          </p:grpSpPr>
          <p:sp>
            <p:nvSpPr>
              <p:cNvPr id="334" name="线条">
                <a:extLst>
                  <a:ext uri="{FF2B5EF4-FFF2-40B4-BE49-F238E27FC236}">
                    <a16:creationId xmlns:a16="http://schemas.microsoft.com/office/drawing/2014/main" id="{FC2F4DBC-C498-4C70-97BB-4614A4E5306E}"/>
                  </a:ext>
                </a:extLst>
              </p:cNvPr>
              <p:cNvSpPr/>
              <p:nvPr/>
            </p:nvSpPr>
            <p:spPr>
              <a:xfrm>
                <a:off x="1388848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5" name="线条">
                <a:extLst>
                  <a:ext uri="{FF2B5EF4-FFF2-40B4-BE49-F238E27FC236}">
                    <a16:creationId xmlns:a16="http://schemas.microsoft.com/office/drawing/2014/main" id="{00BB2BE8-947E-490E-8F58-D30864DE2264}"/>
                  </a:ext>
                </a:extLst>
              </p:cNvPr>
              <p:cNvSpPr/>
              <p:nvPr/>
            </p:nvSpPr>
            <p:spPr>
              <a:xfrm>
                <a:off x="1388848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6" name="线条">
                <a:extLst>
                  <a:ext uri="{FF2B5EF4-FFF2-40B4-BE49-F238E27FC236}">
                    <a16:creationId xmlns:a16="http://schemas.microsoft.com/office/drawing/2014/main" id="{08A32504-5AA9-4127-BCF2-72A69351FBCC}"/>
                  </a:ext>
                </a:extLst>
              </p:cNvPr>
              <p:cNvSpPr/>
              <p:nvPr/>
            </p:nvSpPr>
            <p:spPr>
              <a:xfrm>
                <a:off x="1388848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7" name="线条">
                <a:extLst>
                  <a:ext uri="{FF2B5EF4-FFF2-40B4-BE49-F238E27FC236}">
                    <a16:creationId xmlns:a16="http://schemas.microsoft.com/office/drawing/2014/main" id="{A62EF68C-999E-4F25-8A67-5047CCACB43B}"/>
                  </a:ext>
                </a:extLst>
              </p:cNvPr>
              <p:cNvSpPr/>
              <p:nvPr/>
            </p:nvSpPr>
            <p:spPr>
              <a:xfrm>
                <a:off x="1388848" y="1046017"/>
                <a:ext cx="1" cy="459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8" name="线条">
                <a:extLst>
                  <a:ext uri="{FF2B5EF4-FFF2-40B4-BE49-F238E27FC236}">
                    <a16:creationId xmlns:a16="http://schemas.microsoft.com/office/drawing/2014/main" id="{E7C6A1E6-414D-4817-90D6-59053D78A991}"/>
                  </a:ext>
                </a:extLst>
              </p:cNvPr>
              <p:cNvSpPr/>
              <p:nvPr/>
            </p:nvSpPr>
            <p:spPr>
              <a:xfrm>
                <a:off x="121685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9" name="线条">
                <a:extLst>
                  <a:ext uri="{FF2B5EF4-FFF2-40B4-BE49-F238E27FC236}">
                    <a16:creationId xmlns:a16="http://schemas.microsoft.com/office/drawing/2014/main" id="{2EB6F07A-182B-4D96-A99E-75D72B91DF17}"/>
                  </a:ext>
                </a:extLst>
              </p:cNvPr>
              <p:cNvSpPr/>
              <p:nvPr/>
            </p:nvSpPr>
            <p:spPr>
              <a:xfrm>
                <a:off x="121685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" name="线条">
                <a:extLst>
                  <a:ext uri="{FF2B5EF4-FFF2-40B4-BE49-F238E27FC236}">
                    <a16:creationId xmlns:a16="http://schemas.microsoft.com/office/drawing/2014/main" id="{C5D6E66C-F3B9-44F1-87CC-CE95ED5261D4}"/>
                  </a:ext>
                </a:extLst>
              </p:cNvPr>
              <p:cNvSpPr/>
              <p:nvPr/>
            </p:nvSpPr>
            <p:spPr>
              <a:xfrm>
                <a:off x="121685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1" name="线条">
                <a:extLst>
                  <a:ext uri="{FF2B5EF4-FFF2-40B4-BE49-F238E27FC236}">
                    <a16:creationId xmlns:a16="http://schemas.microsoft.com/office/drawing/2014/main" id="{33F34937-3584-4705-A337-BA66C2878D1C}"/>
                  </a:ext>
                </a:extLst>
              </p:cNvPr>
              <p:cNvSpPr/>
              <p:nvPr/>
            </p:nvSpPr>
            <p:spPr>
              <a:xfrm>
                <a:off x="1216852" y="1046017"/>
                <a:ext cx="1" cy="256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2" name="线条">
                <a:extLst>
                  <a:ext uri="{FF2B5EF4-FFF2-40B4-BE49-F238E27FC236}">
                    <a16:creationId xmlns:a16="http://schemas.microsoft.com/office/drawing/2014/main" id="{65F66E6E-7F36-45F0-B8A3-1F433C133E2F}"/>
                  </a:ext>
                </a:extLst>
              </p:cNvPr>
              <p:cNvSpPr/>
              <p:nvPr/>
            </p:nvSpPr>
            <p:spPr>
              <a:xfrm>
                <a:off x="104056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3" name="线条">
                <a:extLst>
                  <a:ext uri="{FF2B5EF4-FFF2-40B4-BE49-F238E27FC236}">
                    <a16:creationId xmlns:a16="http://schemas.microsoft.com/office/drawing/2014/main" id="{7B259015-FBC6-4D05-B73E-E056A5BA0573}"/>
                  </a:ext>
                </a:extLst>
              </p:cNvPr>
              <p:cNvSpPr/>
              <p:nvPr/>
            </p:nvSpPr>
            <p:spPr>
              <a:xfrm>
                <a:off x="104056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4" name="线条">
                <a:extLst>
                  <a:ext uri="{FF2B5EF4-FFF2-40B4-BE49-F238E27FC236}">
                    <a16:creationId xmlns:a16="http://schemas.microsoft.com/office/drawing/2014/main" id="{AB9EF454-C93D-4BD3-A56C-F0C582346FA0}"/>
                  </a:ext>
                </a:extLst>
              </p:cNvPr>
              <p:cNvSpPr/>
              <p:nvPr/>
            </p:nvSpPr>
            <p:spPr>
              <a:xfrm>
                <a:off x="104056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5" name="线条">
                <a:extLst>
                  <a:ext uri="{FF2B5EF4-FFF2-40B4-BE49-F238E27FC236}">
                    <a16:creationId xmlns:a16="http://schemas.microsoft.com/office/drawing/2014/main" id="{8A184BC1-4862-42D7-90D0-6F1C61EA5155}"/>
                  </a:ext>
                </a:extLst>
              </p:cNvPr>
              <p:cNvSpPr/>
              <p:nvPr/>
            </p:nvSpPr>
            <p:spPr>
              <a:xfrm>
                <a:off x="1040562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6" name="线条">
                <a:extLst>
                  <a:ext uri="{FF2B5EF4-FFF2-40B4-BE49-F238E27FC236}">
                    <a16:creationId xmlns:a16="http://schemas.microsoft.com/office/drawing/2014/main" id="{D10DDA66-4725-48B6-BEA2-10ACA5F8B6F7}"/>
                  </a:ext>
                </a:extLst>
              </p:cNvPr>
              <p:cNvSpPr/>
              <p:nvPr/>
            </p:nvSpPr>
            <p:spPr>
              <a:xfrm>
                <a:off x="868567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" name="线条">
                <a:extLst>
                  <a:ext uri="{FF2B5EF4-FFF2-40B4-BE49-F238E27FC236}">
                    <a16:creationId xmlns:a16="http://schemas.microsoft.com/office/drawing/2014/main" id="{4383E405-400E-4DF4-93FC-735A8CD3B1E0}"/>
                  </a:ext>
                </a:extLst>
              </p:cNvPr>
              <p:cNvSpPr/>
              <p:nvPr/>
            </p:nvSpPr>
            <p:spPr>
              <a:xfrm>
                <a:off x="868567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8" name="线条">
                <a:extLst>
                  <a:ext uri="{FF2B5EF4-FFF2-40B4-BE49-F238E27FC236}">
                    <a16:creationId xmlns:a16="http://schemas.microsoft.com/office/drawing/2014/main" id="{B0BBC410-14FA-484F-9B4C-E46AB6C1035A}"/>
                  </a:ext>
                </a:extLst>
              </p:cNvPr>
              <p:cNvSpPr/>
              <p:nvPr/>
            </p:nvSpPr>
            <p:spPr>
              <a:xfrm>
                <a:off x="868567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9" name="线条">
                <a:extLst>
                  <a:ext uri="{FF2B5EF4-FFF2-40B4-BE49-F238E27FC236}">
                    <a16:creationId xmlns:a16="http://schemas.microsoft.com/office/drawing/2014/main" id="{35C6BAF0-2868-4C60-B92A-647B5CAA9A85}"/>
                  </a:ext>
                </a:extLst>
              </p:cNvPr>
              <p:cNvSpPr/>
              <p:nvPr/>
            </p:nvSpPr>
            <p:spPr>
              <a:xfrm>
                <a:off x="868567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0" name="线条">
                <a:extLst>
                  <a:ext uri="{FF2B5EF4-FFF2-40B4-BE49-F238E27FC236}">
                    <a16:creationId xmlns:a16="http://schemas.microsoft.com/office/drawing/2014/main" id="{AB3D587F-23B6-4143-8708-C389CBF28973}"/>
                  </a:ext>
                </a:extLst>
              </p:cNvPr>
              <p:cNvSpPr/>
              <p:nvPr/>
            </p:nvSpPr>
            <p:spPr>
              <a:xfrm>
                <a:off x="69657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1" name="线条">
                <a:extLst>
                  <a:ext uri="{FF2B5EF4-FFF2-40B4-BE49-F238E27FC236}">
                    <a16:creationId xmlns:a16="http://schemas.microsoft.com/office/drawing/2014/main" id="{24CB907B-F215-46CB-BADF-4F1AAC3A2B13}"/>
                  </a:ext>
                </a:extLst>
              </p:cNvPr>
              <p:cNvSpPr/>
              <p:nvPr/>
            </p:nvSpPr>
            <p:spPr>
              <a:xfrm>
                <a:off x="69657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2" name="线条">
                <a:extLst>
                  <a:ext uri="{FF2B5EF4-FFF2-40B4-BE49-F238E27FC236}">
                    <a16:creationId xmlns:a16="http://schemas.microsoft.com/office/drawing/2014/main" id="{092A768E-0962-4B42-B320-5E05AC834C58}"/>
                  </a:ext>
                </a:extLst>
              </p:cNvPr>
              <p:cNvSpPr/>
              <p:nvPr/>
            </p:nvSpPr>
            <p:spPr>
              <a:xfrm>
                <a:off x="69657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3" name="线条">
                <a:extLst>
                  <a:ext uri="{FF2B5EF4-FFF2-40B4-BE49-F238E27FC236}">
                    <a16:creationId xmlns:a16="http://schemas.microsoft.com/office/drawing/2014/main" id="{2FA0DAF6-D884-4D80-B7A4-5BC42AD44C1B}"/>
                  </a:ext>
                </a:extLst>
              </p:cNvPr>
              <p:cNvSpPr/>
              <p:nvPr/>
            </p:nvSpPr>
            <p:spPr>
              <a:xfrm>
                <a:off x="696571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4" name="线条">
                <a:extLst>
                  <a:ext uri="{FF2B5EF4-FFF2-40B4-BE49-F238E27FC236}">
                    <a16:creationId xmlns:a16="http://schemas.microsoft.com/office/drawing/2014/main" id="{4500E399-5078-4714-A8DB-D9F2A0B2D463}"/>
                  </a:ext>
                </a:extLst>
              </p:cNvPr>
              <p:cNvSpPr/>
              <p:nvPr/>
            </p:nvSpPr>
            <p:spPr>
              <a:xfrm>
                <a:off x="52028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5" name="线条">
                <a:extLst>
                  <a:ext uri="{FF2B5EF4-FFF2-40B4-BE49-F238E27FC236}">
                    <a16:creationId xmlns:a16="http://schemas.microsoft.com/office/drawing/2014/main" id="{F27F96FA-C804-43B5-96C3-DAA4EDC6E20E}"/>
                  </a:ext>
                </a:extLst>
              </p:cNvPr>
              <p:cNvSpPr/>
              <p:nvPr/>
            </p:nvSpPr>
            <p:spPr>
              <a:xfrm>
                <a:off x="52028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6" name="线条">
                <a:extLst>
                  <a:ext uri="{FF2B5EF4-FFF2-40B4-BE49-F238E27FC236}">
                    <a16:creationId xmlns:a16="http://schemas.microsoft.com/office/drawing/2014/main" id="{9C76A72F-73D2-4E87-97C8-193CA5F86609}"/>
                  </a:ext>
                </a:extLst>
              </p:cNvPr>
              <p:cNvSpPr/>
              <p:nvPr/>
            </p:nvSpPr>
            <p:spPr>
              <a:xfrm>
                <a:off x="52028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7" name="线条">
                <a:extLst>
                  <a:ext uri="{FF2B5EF4-FFF2-40B4-BE49-F238E27FC236}">
                    <a16:creationId xmlns:a16="http://schemas.microsoft.com/office/drawing/2014/main" id="{A268C124-E879-4897-9071-9F8E996E8AF5}"/>
                  </a:ext>
                </a:extLst>
              </p:cNvPr>
              <p:cNvSpPr/>
              <p:nvPr/>
            </p:nvSpPr>
            <p:spPr>
              <a:xfrm>
                <a:off x="520281" y="1046017"/>
                <a:ext cx="1" cy="911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8" name="线条">
                <a:extLst>
                  <a:ext uri="{FF2B5EF4-FFF2-40B4-BE49-F238E27FC236}">
                    <a16:creationId xmlns:a16="http://schemas.microsoft.com/office/drawing/2014/main" id="{C089E1FD-A068-4559-A222-F799B05D7C72}"/>
                  </a:ext>
                </a:extLst>
              </p:cNvPr>
              <p:cNvSpPr/>
              <p:nvPr/>
            </p:nvSpPr>
            <p:spPr>
              <a:xfrm>
                <a:off x="348285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9" name="线条">
                <a:extLst>
                  <a:ext uri="{FF2B5EF4-FFF2-40B4-BE49-F238E27FC236}">
                    <a16:creationId xmlns:a16="http://schemas.microsoft.com/office/drawing/2014/main" id="{5BECCAD3-8A5A-430F-9CC3-E6B8521E31C0}"/>
                  </a:ext>
                </a:extLst>
              </p:cNvPr>
              <p:cNvSpPr/>
              <p:nvPr/>
            </p:nvSpPr>
            <p:spPr>
              <a:xfrm>
                <a:off x="348285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0" name="线条">
                <a:extLst>
                  <a:ext uri="{FF2B5EF4-FFF2-40B4-BE49-F238E27FC236}">
                    <a16:creationId xmlns:a16="http://schemas.microsoft.com/office/drawing/2014/main" id="{3E907979-4E74-416F-A7B1-C0F43311F831}"/>
                  </a:ext>
                </a:extLst>
              </p:cNvPr>
              <p:cNvSpPr/>
              <p:nvPr/>
            </p:nvSpPr>
            <p:spPr>
              <a:xfrm>
                <a:off x="348285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1" name="线条">
                <a:extLst>
                  <a:ext uri="{FF2B5EF4-FFF2-40B4-BE49-F238E27FC236}">
                    <a16:creationId xmlns:a16="http://schemas.microsoft.com/office/drawing/2014/main" id="{35760CF7-992F-40D0-BD14-73D6ECAFAAA6}"/>
                  </a:ext>
                </a:extLst>
              </p:cNvPr>
              <p:cNvSpPr/>
              <p:nvPr/>
            </p:nvSpPr>
            <p:spPr>
              <a:xfrm>
                <a:off x="348285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2" name="线条">
                <a:extLst>
                  <a:ext uri="{FF2B5EF4-FFF2-40B4-BE49-F238E27FC236}">
                    <a16:creationId xmlns:a16="http://schemas.microsoft.com/office/drawing/2014/main" id="{86BCC103-B549-4EC2-A246-0AAC70CC1AB6}"/>
                  </a:ext>
                </a:extLst>
              </p:cNvPr>
              <p:cNvSpPr/>
              <p:nvPr/>
            </p:nvSpPr>
            <p:spPr>
              <a:xfrm>
                <a:off x="176290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3" name="线条">
                <a:extLst>
                  <a:ext uri="{FF2B5EF4-FFF2-40B4-BE49-F238E27FC236}">
                    <a16:creationId xmlns:a16="http://schemas.microsoft.com/office/drawing/2014/main" id="{634A47A1-779E-4920-9A24-271435F1930F}"/>
                  </a:ext>
                </a:extLst>
              </p:cNvPr>
              <p:cNvSpPr/>
              <p:nvPr/>
            </p:nvSpPr>
            <p:spPr>
              <a:xfrm>
                <a:off x="176290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4" name="线条">
                <a:extLst>
                  <a:ext uri="{FF2B5EF4-FFF2-40B4-BE49-F238E27FC236}">
                    <a16:creationId xmlns:a16="http://schemas.microsoft.com/office/drawing/2014/main" id="{D874A7AC-CDAD-4035-9D45-A58EB288BA6B}"/>
                  </a:ext>
                </a:extLst>
              </p:cNvPr>
              <p:cNvSpPr/>
              <p:nvPr/>
            </p:nvSpPr>
            <p:spPr>
              <a:xfrm>
                <a:off x="176290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5" name="线条">
                <a:extLst>
                  <a:ext uri="{FF2B5EF4-FFF2-40B4-BE49-F238E27FC236}">
                    <a16:creationId xmlns:a16="http://schemas.microsoft.com/office/drawing/2014/main" id="{2A8669DD-5F18-4C70-A2DE-C973242D9C82}"/>
                  </a:ext>
                </a:extLst>
              </p:cNvPr>
              <p:cNvSpPr/>
              <p:nvPr/>
            </p:nvSpPr>
            <p:spPr>
              <a:xfrm>
                <a:off x="176290" y="1046017"/>
                <a:ext cx="1" cy="2435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6" name="线条">
                <a:extLst>
                  <a:ext uri="{FF2B5EF4-FFF2-40B4-BE49-F238E27FC236}">
                    <a16:creationId xmlns:a16="http://schemas.microsoft.com/office/drawing/2014/main" id="{29CD8AFC-617D-4190-9B19-6948A7E40C36}"/>
                  </a:ext>
                </a:extLst>
              </p:cNvPr>
              <p:cNvSpPr/>
              <p:nvPr/>
            </p:nvSpPr>
            <p:spPr>
              <a:xfrm>
                <a:off x="0" y="0"/>
                <a:ext cx="0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7" name="线条">
                <a:extLst>
                  <a:ext uri="{FF2B5EF4-FFF2-40B4-BE49-F238E27FC236}">
                    <a16:creationId xmlns:a16="http://schemas.microsoft.com/office/drawing/2014/main" id="{EE748A2A-B9B6-4D4A-A78C-FF78195D6D07}"/>
                  </a:ext>
                </a:extLst>
              </p:cNvPr>
              <p:cNvSpPr/>
              <p:nvPr/>
            </p:nvSpPr>
            <p:spPr>
              <a:xfrm>
                <a:off x="0" y="523008"/>
                <a:ext cx="0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8" name="线条">
                <a:extLst>
                  <a:ext uri="{FF2B5EF4-FFF2-40B4-BE49-F238E27FC236}">
                    <a16:creationId xmlns:a16="http://schemas.microsoft.com/office/drawing/2014/main" id="{0BB9C38A-2DB5-4D44-B033-D38DDFE4F14B}"/>
                  </a:ext>
                </a:extLst>
              </p:cNvPr>
              <p:cNvSpPr/>
              <p:nvPr/>
            </p:nvSpPr>
            <p:spPr>
              <a:xfrm>
                <a:off x="0" y="784513"/>
                <a:ext cx="0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9" name="线条">
                <a:extLst>
                  <a:ext uri="{FF2B5EF4-FFF2-40B4-BE49-F238E27FC236}">
                    <a16:creationId xmlns:a16="http://schemas.microsoft.com/office/drawing/2014/main" id="{6D3DF433-7972-44DA-9E30-A17E2D412C4C}"/>
                  </a:ext>
                </a:extLst>
              </p:cNvPr>
              <p:cNvSpPr/>
              <p:nvPr/>
            </p:nvSpPr>
            <p:spPr>
              <a:xfrm>
                <a:off x="0" y="1046017"/>
                <a:ext cx="0" cy="434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70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A2ED3F-AB65-4728-8BB6-94A2A590249F}"/>
              </a:ext>
            </a:extLst>
          </p:cNvPr>
          <p:cNvSpPr txBox="1"/>
          <p:nvPr/>
        </p:nvSpPr>
        <p:spPr>
          <a:xfrm>
            <a:off x="278297" y="6408118"/>
            <a:ext cx="2803653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lang="en-US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  <a:p>
            <a:pPr defTabSz="1219169" hangingPunct="0"/>
            <a:endParaRPr sz="1600" b="1" kern="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F454682-3BDF-4651-B8D9-B65F23B53845}"/>
              </a:ext>
            </a:extLst>
          </p:cNvPr>
          <p:cNvGrpSpPr/>
          <p:nvPr/>
        </p:nvGrpSpPr>
        <p:grpSpPr>
          <a:xfrm>
            <a:off x="3230066" y="6378764"/>
            <a:ext cx="330447" cy="288657"/>
            <a:chOff x="0" y="0"/>
            <a:chExt cx="660892" cy="577312"/>
          </a:xfrm>
        </p:grpSpPr>
        <p:sp>
          <p:nvSpPr>
            <p:cNvPr id="372" name="椭圆形">
              <a:extLst>
                <a:ext uri="{FF2B5EF4-FFF2-40B4-BE49-F238E27FC236}">
                  <a16:creationId xmlns:a16="http://schemas.microsoft.com/office/drawing/2014/main" id="{C4C530F1-76DA-4B85-B91B-E209DAEEB5AD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3" name="形状">
              <a:extLst>
                <a:ext uri="{FF2B5EF4-FFF2-40B4-BE49-F238E27FC236}">
                  <a16:creationId xmlns:a16="http://schemas.microsoft.com/office/drawing/2014/main" id="{1830B768-231A-4E72-AD2E-F5AF33C4EA3E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4" name="圆形">
              <a:extLst>
                <a:ext uri="{FF2B5EF4-FFF2-40B4-BE49-F238E27FC236}">
                  <a16:creationId xmlns:a16="http://schemas.microsoft.com/office/drawing/2014/main" id="{8C05DCF4-0292-4DED-97CD-394DE40A5BB1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5" name="圆形">
              <a:extLst>
                <a:ext uri="{FF2B5EF4-FFF2-40B4-BE49-F238E27FC236}">
                  <a16:creationId xmlns:a16="http://schemas.microsoft.com/office/drawing/2014/main" id="{91C5C116-3F21-4FAB-81A1-B0AEF127105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6" name="线条">
              <a:extLst>
                <a:ext uri="{FF2B5EF4-FFF2-40B4-BE49-F238E27FC236}">
                  <a16:creationId xmlns:a16="http://schemas.microsoft.com/office/drawing/2014/main" id="{038FC089-7805-4650-B0AA-5F9E74FD52E2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7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5DCAFB5-F6CF-440E-8EE6-1C3BBA534E54}"/>
              </a:ext>
            </a:extLst>
          </p:cNvPr>
          <p:cNvSpPr txBox="1"/>
          <p:nvPr/>
        </p:nvSpPr>
        <p:spPr>
          <a:xfrm>
            <a:off x="3863561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7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A612E7A-3B90-45B8-AA9D-023FAB4AFD03}"/>
              </a:ext>
            </a:extLst>
          </p:cNvPr>
          <p:cNvGrpSpPr/>
          <p:nvPr/>
        </p:nvGrpSpPr>
        <p:grpSpPr>
          <a:xfrm>
            <a:off x="6797098" y="6378764"/>
            <a:ext cx="330447" cy="288657"/>
            <a:chOff x="0" y="0"/>
            <a:chExt cx="660892" cy="577312"/>
          </a:xfrm>
        </p:grpSpPr>
        <p:sp>
          <p:nvSpPr>
            <p:cNvPr id="379" name="椭圆形">
              <a:extLst>
                <a:ext uri="{FF2B5EF4-FFF2-40B4-BE49-F238E27FC236}">
                  <a16:creationId xmlns:a16="http://schemas.microsoft.com/office/drawing/2014/main" id="{FCD1B7DC-B475-4245-AAFD-66ED0F58727E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0" name="形状">
              <a:extLst>
                <a:ext uri="{FF2B5EF4-FFF2-40B4-BE49-F238E27FC236}">
                  <a16:creationId xmlns:a16="http://schemas.microsoft.com/office/drawing/2014/main" id="{D603420A-E34B-4176-8BB1-7B34371EB348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1" name="圆形">
              <a:extLst>
                <a:ext uri="{FF2B5EF4-FFF2-40B4-BE49-F238E27FC236}">
                  <a16:creationId xmlns:a16="http://schemas.microsoft.com/office/drawing/2014/main" id="{4A12EB18-40D7-4EB5-AB0F-E005B7D7B982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2" name="圆形">
              <a:extLst>
                <a:ext uri="{FF2B5EF4-FFF2-40B4-BE49-F238E27FC236}">
                  <a16:creationId xmlns:a16="http://schemas.microsoft.com/office/drawing/2014/main" id="{2421BA52-08DA-4298-B214-945F45602CF7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3" name="线条">
              <a:extLst>
                <a:ext uri="{FF2B5EF4-FFF2-40B4-BE49-F238E27FC236}">
                  <a16:creationId xmlns:a16="http://schemas.microsoft.com/office/drawing/2014/main" id="{934F9267-764F-43BB-8F01-A2C8769F659B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84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5E39DD-9FB7-4297-92F3-69DAD18C8927}"/>
              </a:ext>
            </a:extLst>
          </p:cNvPr>
          <p:cNvSpPr txBox="1"/>
          <p:nvPr/>
        </p:nvSpPr>
        <p:spPr>
          <a:xfrm>
            <a:off x="7430593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8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5129FB0-63DF-4351-AB56-47FD0FCC15FC}"/>
              </a:ext>
            </a:extLst>
          </p:cNvPr>
          <p:cNvGrpSpPr/>
          <p:nvPr/>
        </p:nvGrpSpPr>
        <p:grpSpPr>
          <a:xfrm>
            <a:off x="10364129" y="6378764"/>
            <a:ext cx="330447" cy="288657"/>
            <a:chOff x="0" y="0"/>
            <a:chExt cx="660892" cy="577312"/>
          </a:xfrm>
        </p:grpSpPr>
        <p:sp>
          <p:nvSpPr>
            <p:cNvPr id="386" name="椭圆形">
              <a:extLst>
                <a:ext uri="{FF2B5EF4-FFF2-40B4-BE49-F238E27FC236}">
                  <a16:creationId xmlns:a16="http://schemas.microsoft.com/office/drawing/2014/main" id="{41EB6D5F-D675-4AED-8DD4-55AF97A77A96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7" name="形状">
              <a:extLst>
                <a:ext uri="{FF2B5EF4-FFF2-40B4-BE49-F238E27FC236}">
                  <a16:creationId xmlns:a16="http://schemas.microsoft.com/office/drawing/2014/main" id="{A595E806-3AFF-4296-B757-7111AE99D785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8" name="圆形">
              <a:extLst>
                <a:ext uri="{FF2B5EF4-FFF2-40B4-BE49-F238E27FC236}">
                  <a16:creationId xmlns:a16="http://schemas.microsoft.com/office/drawing/2014/main" id="{42B8E007-EAD7-4AE3-B539-B64036266370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9" name="圆形">
              <a:extLst>
                <a:ext uri="{FF2B5EF4-FFF2-40B4-BE49-F238E27FC236}">
                  <a16:creationId xmlns:a16="http://schemas.microsoft.com/office/drawing/2014/main" id="{7299E45D-C93B-4925-A39A-D513A5B4A60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0" name="线条">
              <a:extLst>
                <a:ext uri="{FF2B5EF4-FFF2-40B4-BE49-F238E27FC236}">
                  <a16:creationId xmlns:a16="http://schemas.microsoft.com/office/drawing/2014/main" id="{365EC615-BE64-4E7F-8AF1-CA87BEA181DC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91" name="台灯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4BFEED-98F7-465B-A35E-C43E39ADFB8B}"/>
              </a:ext>
            </a:extLst>
          </p:cNvPr>
          <p:cNvSpPr/>
          <p:nvPr/>
        </p:nvSpPr>
        <p:spPr>
          <a:xfrm>
            <a:off x="11313074" y="5878614"/>
            <a:ext cx="657589" cy="610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16002" y="0"/>
                </a:moveTo>
                <a:lnTo>
                  <a:pt x="15692" y="171"/>
                </a:lnTo>
                <a:lnTo>
                  <a:pt x="15886" y="578"/>
                </a:lnTo>
                <a:lnTo>
                  <a:pt x="15308" y="898"/>
                </a:lnTo>
                <a:lnTo>
                  <a:pt x="16044" y="3041"/>
                </a:lnTo>
                <a:lnTo>
                  <a:pt x="15405" y="3377"/>
                </a:lnTo>
                <a:lnTo>
                  <a:pt x="14353" y="2744"/>
                </a:lnTo>
                <a:cubicBezTo>
                  <a:pt x="14137" y="2614"/>
                  <a:pt x="13873" y="2784"/>
                  <a:pt x="13877" y="3051"/>
                </a:cubicBezTo>
                <a:lnTo>
                  <a:pt x="13877" y="3091"/>
                </a:lnTo>
                <a:lnTo>
                  <a:pt x="2084" y="5347"/>
                </a:lnTo>
                <a:cubicBezTo>
                  <a:pt x="1994" y="5133"/>
                  <a:pt x="1750" y="5044"/>
                  <a:pt x="1557" y="5163"/>
                </a:cubicBezTo>
                <a:lnTo>
                  <a:pt x="189" y="6011"/>
                </a:lnTo>
                <a:cubicBezTo>
                  <a:pt x="-16" y="6138"/>
                  <a:pt x="-63" y="6434"/>
                  <a:pt x="92" y="6626"/>
                </a:cubicBezTo>
                <a:lnTo>
                  <a:pt x="779" y="7478"/>
                </a:lnTo>
                <a:cubicBezTo>
                  <a:pt x="871" y="7592"/>
                  <a:pt x="1012" y="7637"/>
                  <a:pt x="1144" y="7604"/>
                </a:cubicBezTo>
                <a:lnTo>
                  <a:pt x="7842" y="17569"/>
                </a:lnTo>
                <a:cubicBezTo>
                  <a:pt x="7796" y="17616"/>
                  <a:pt x="7773" y="17684"/>
                  <a:pt x="7782" y="17753"/>
                </a:cubicBezTo>
                <a:cubicBezTo>
                  <a:pt x="7805" y="17919"/>
                  <a:pt x="7846" y="18228"/>
                  <a:pt x="7866" y="18410"/>
                </a:cubicBezTo>
                <a:cubicBezTo>
                  <a:pt x="7867" y="18424"/>
                  <a:pt x="7870" y="18437"/>
                  <a:pt x="7874" y="18450"/>
                </a:cubicBezTo>
                <a:lnTo>
                  <a:pt x="7811" y="18450"/>
                </a:lnTo>
                <a:lnTo>
                  <a:pt x="6110" y="18999"/>
                </a:lnTo>
                <a:lnTo>
                  <a:pt x="4674" y="20383"/>
                </a:lnTo>
                <a:lnTo>
                  <a:pt x="4674" y="21600"/>
                </a:lnTo>
                <a:lnTo>
                  <a:pt x="11853" y="21600"/>
                </a:lnTo>
                <a:lnTo>
                  <a:pt x="11853" y="20383"/>
                </a:lnTo>
                <a:lnTo>
                  <a:pt x="10417" y="18999"/>
                </a:lnTo>
                <a:lnTo>
                  <a:pt x="8936" y="18522"/>
                </a:lnTo>
                <a:lnTo>
                  <a:pt x="9489" y="18094"/>
                </a:lnTo>
                <a:cubicBezTo>
                  <a:pt x="9571" y="18031"/>
                  <a:pt x="9596" y="17911"/>
                  <a:pt x="9547" y="17817"/>
                </a:cubicBezTo>
                <a:lnTo>
                  <a:pt x="9431" y="17599"/>
                </a:lnTo>
                <a:cubicBezTo>
                  <a:pt x="9405" y="17549"/>
                  <a:pt x="9399" y="17490"/>
                  <a:pt x="9414" y="17435"/>
                </a:cubicBezTo>
                <a:lnTo>
                  <a:pt x="9598" y="16747"/>
                </a:lnTo>
                <a:cubicBezTo>
                  <a:pt x="9619" y="16666"/>
                  <a:pt x="9595" y="16579"/>
                  <a:pt x="9535" y="16525"/>
                </a:cubicBezTo>
                <a:lnTo>
                  <a:pt x="9365" y="16373"/>
                </a:lnTo>
                <a:cubicBezTo>
                  <a:pt x="9291" y="16306"/>
                  <a:pt x="9183" y="16306"/>
                  <a:pt x="9110" y="16374"/>
                </a:cubicBezTo>
                <a:lnTo>
                  <a:pt x="8838" y="16630"/>
                </a:lnTo>
                <a:lnTo>
                  <a:pt x="2301" y="6905"/>
                </a:lnTo>
                <a:cubicBezTo>
                  <a:pt x="2345" y="6870"/>
                  <a:pt x="2380" y="6825"/>
                  <a:pt x="2405" y="6775"/>
                </a:cubicBezTo>
                <a:lnTo>
                  <a:pt x="13948" y="4567"/>
                </a:lnTo>
                <a:cubicBezTo>
                  <a:pt x="14038" y="4712"/>
                  <a:pt x="14225" y="4774"/>
                  <a:pt x="14380" y="4673"/>
                </a:cubicBezTo>
                <a:lnTo>
                  <a:pt x="15437" y="3990"/>
                </a:lnTo>
                <a:cubicBezTo>
                  <a:pt x="15522" y="3936"/>
                  <a:pt x="15571" y="3851"/>
                  <a:pt x="15587" y="3759"/>
                </a:cubicBezTo>
                <a:lnTo>
                  <a:pt x="16161" y="3456"/>
                </a:lnTo>
                <a:lnTo>
                  <a:pt x="15784" y="7603"/>
                </a:lnTo>
                <a:lnTo>
                  <a:pt x="21537" y="4414"/>
                </a:lnTo>
                <a:lnTo>
                  <a:pt x="18153" y="2300"/>
                </a:lnTo>
                <a:lnTo>
                  <a:pt x="16771" y="86"/>
                </a:lnTo>
                <a:lnTo>
                  <a:pt x="16194" y="406"/>
                </a:lnTo>
                <a:lnTo>
                  <a:pt x="16002" y="0"/>
                </a:lnTo>
                <a:close/>
                <a:moveTo>
                  <a:pt x="13884" y="3526"/>
                </a:moveTo>
                <a:lnTo>
                  <a:pt x="13892" y="4143"/>
                </a:lnTo>
                <a:lnTo>
                  <a:pt x="2395" y="6342"/>
                </a:lnTo>
                <a:lnTo>
                  <a:pt x="2213" y="5758"/>
                </a:lnTo>
                <a:lnTo>
                  <a:pt x="13884" y="3526"/>
                </a:lnTo>
                <a:close/>
                <a:moveTo>
                  <a:pt x="1958" y="7124"/>
                </a:moveTo>
                <a:lnTo>
                  <a:pt x="8537" y="16914"/>
                </a:lnTo>
                <a:lnTo>
                  <a:pt x="8143" y="17287"/>
                </a:lnTo>
                <a:lnTo>
                  <a:pt x="1503" y="7406"/>
                </a:lnTo>
                <a:lnTo>
                  <a:pt x="1958" y="7124"/>
                </a:ln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51BF5B9-2DC1-443C-971A-96950EA32324}"/>
              </a:ext>
            </a:extLst>
          </p:cNvPr>
          <p:cNvSpPr/>
          <p:nvPr/>
        </p:nvSpPr>
        <p:spPr>
          <a:xfrm>
            <a:off x="10763503" y="3489336"/>
            <a:ext cx="513928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6C5ED2C-BA88-4EF4-BA86-B8709FA2A568}"/>
              </a:ext>
            </a:extLst>
          </p:cNvPr>
          <p:cNvSpPr/>
          <p:nvPr/>
        </p:nvSpPr>
        <p:spPr>
          <a:xfrm flipH="1">
            <a:off x="619814" y="2500616"/>
            <a:ext cx="690767" cy="488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E32271B-FE0D-46B8-AD40-E0CB0D3BD5D9}"/>
              </a:ext>
            </a:extLst>
          </p:cNvPr>
          <p:cNvSpPr/>
          <p:nvPr/>
        </p:nvSpPr>
        <p:spPr>
          <a:xfrm>
            <a:off x="11804903" y="4917281"/>
            <a:ext cx="977424" cy="614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5" name="棕榈树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55D8345-5EE1-4C99-A9BC-CA023B38ABEB}"/>
              </a:ext>
            </a:extLst>
          </p:cNvPr>
          <p:cNvSpPr/>
          <p:nvPr/>
        </p:nvSpPr>
        <p:spPr>
          <a:xfrm>
            <a:off x="11407782" y="4002027"/>
            <a:ext cx="494241" cy="73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84" y="0"/>
                </a:moveTo>
                <a:cubicBezTo>
                  <a:pt x="6984" y="0"/>
                  <a:pt x="7408" y="293"/>
                  <a:pt x="8033" y="823"/>
                </a:cubicBezTo>
                <a:cubicBezTo>
                  <a:pt x="6733" y="303"/>
                  <a:pt x="4906" y="71"/>
                  <a:pt x="2346" y="404"/>
                </a:cubicBezTo>
                <a:cubicBezTo>
                  <a:pt x="2379" y="414"/>
                  <a:pt x="2413" y="425"/>
                  <a:pt x="2446" y="435"/>
                </a:cubicBezTo>
                <a:cubicBezTo>
                  <a:pt x="3367" y="368"/>
                  <a:pt x="4667" y="443"/>
                  <a:pt x="6091" y="1050"/>
                </a:cubicBezTo>
                <a:cubicBezTo>
                  <a:pt x="5081" y="878"/>
                  <a:pt x="4146" y="782"/>
                  <a:pt x="3362" y="729"/>
                </a:cubicBezTo>
                <a:cubicBezTo>
                  <a:pt x="5630" y="1493"/>
                  <a:pt x="7737" y="2480"/>
                  <a:pt x="9386" y="4022"/>
                </a:cubicBezTo>
                <a:cubicBezTo>
                  <a:pt x="7002" y="2252"/>
                  <a:pt x="2994" y="2876"/>
                  <a:pt x="2994" y="2876"/>
                </a:cubicBezTo>
                <a:cubicBezTo>
                  <a:pt x="2994" y="2876"/>
                  <a:pt x="5165" y="3008"/>
                  <a:pt x="7370" y="3520"/>
                </a:cubicBezTo>
                <a:cubicBezTo>
                  <a:pt x="4779" y="3019"/>
                  <a:pt x="1638" y="2996"/>
                  <a:pt x="0" y="5174"/>
                </a:cubicBezTo>
                <a:cubicBezTo>
                  <a:pt x="173" y="5136"/>
                  <a:pt x="357" y="5099"/>
                  <a:pt x="550" y="5061"/>
                </a:cubicBezTo>
                <a:cubicBezTo>
                  <a:pt x="725" y="4809"/>
                  <a:pt x="1072" y="4512"/>
                  <a:pt x="1770" y="4368"/>
                </a:cubicBezTo>
                <a:cubicBezTo>
                  <a:pt x="1503" y="4613"/>
                  <a:pt x="1280" y="4807"/>
                  <a:pt x="1096" y="4960"/>
                </a:cubicBezTo>
                <a:cubicBezTo>
                  <a:pt x="2271" y="4758"/>
                  <a:pt x="3752" y="4598"/>
                  <a:pt x="5502" y="4664"/>
                </a:cubicBezTo>
                <a:cubicBezTo>
                  <a:pt x="4730" y="4840"/>
                  <a:pt x="4224" y="5089"/>
                  <a:pt x="4224" y="5089"/>
                </a:cubicBezTo>
                <a:cubicBezTo>
                  <a:pt x="4224" y="5089"/>
                  <a:pt x="6557" y="4831"/>
                  <a:pt x="8684" y="5023"/>
                </a:cubicBezTo>
                <a:cubicBezTo>
                  <a:pt x="6742" y="5445"/>
                  <a:pt x="3491" y="6554"/>
                  <a:pt x="3267" y="9264"/>
                </a:cubicBezTo>
                <a:cubicBezTo>
                  <a:pt x="3461" y="8961"/>
                  <a:pt x="3788" y="8631"/>
                  <a:pt x="4329" y="8323"/>
                </a:cubicBezTo>
                <a:cubicBezTo>
                  <a:pt x="3980" y="8942"/>
                  <a:pt x="3705" y="9382"/>
                  <a:pt x="3498" y="9692"/>
                </a:cubicBezTo>
                <a:cubicBezTo>
                  <a:pt x="4319" y="8964"/>
                  <a:pt x="5372" y="8011"/>
                  <a:pt x="6755" y="7147"/>
                </a:cubicBezTo>
                <a:cubicBezTo>
                  <a:pt x="6276" y="7726"/>
                  <a:pt x="6277" y="8238"/>
                  <a:pt x="6277" y="8238"/>
                </a:cubicBezTo>
                <a:cubicBezTo>
                  <a:pt x="6277" y="8238"/>
                  <a:pt x="7903" y="6926"/>
                  <a:pt x="9878" y="5721"/>
                </a:cubicBezTo>
                <a:lnTo>
                  <a:pt x="9955" y="5696"/>
                </a:lnTo>
                <a:lnTo>
                  <a:pt x="9528" y="7094"/>
                </a:lnTo>
                <a:lnTo>
                  <a:pt x="9356" y="7101"/>
                </a:lnTo>
                <a:lnTo>
                  <a:pt x="8893" y="8821"/>
                </a:lnTo>
                <a:lnTo>
                  <a:pt x="8705" y="8738"/>
                </a:lnTo>
                <a:lnTo>
                  <a:pt x="8149" y="11431"/>
                </a:lnTo>
                <a:lnTo>
                  <a:pt x="7941" y="11442"/>
                </a:lnTo>
                <a:lnTo>
                  <a:pt x="7627" y="14159"/>
                </a:lnTo>
                <a:lnTo>
                  <a:pt x="7419" y="14126"/>
                </a:lnTo>
                <a:lnTo>
                  <a:pt x="7694" y="17418"/>
                </a:lnTo>
                <a:lnTo>
                  <a:pt x="7522" y="17467"/>
                </a:lnTo>
                <a:lnTo>
                  <a:pt x="8394" y="21600"/>
                </a:lnTo>
                <a:lnTo>
                  <a:pt x="10050" y="21600"/>
                </a:lnTo>
                <a:lnTo>
                  <a:pt x="9219" y="16988"/>
                </a:lnTo>
                <a:lnTo>
                  <a:pt x="9080" y="17027"/>
                </a:lnTo>
                <a:lnTo>
                  <a:pt x="9116" y="14389"/>
                </a:lnTo>
                <a:lnTo>
                  <a:pt x="9014" y="14372"/>
                </a:lnTo>
                <a:lnTo>
                  <a:pt x="9572" y="11356"/>
                </a:lnTo>
                <a:lnTo>
                  <a:pt x="9428" y="11363"/>
                </a:lnTo>
                <a:lnTo>
                  <a:pt x="10058" y="9345"/>
                </a:lnTo>
                <a:lnTo>
                  <a:pt x="9960" y="9300"/>
                </a:lnTo>
                <a:lnTo>
                  <a:pt x="10855" y="7042"/>
                </a:lnTo>
                <a:lnTo>
                  <a:pt x="10727" y="7047"/>
                </a:lnTo>
                <a:lnTo>
                  <a:pt x="11411" y="5590"/>
                </a:lnTo>
                <a:lnTo>
                  <a:pt x="11576" y="5625"/>
                </a:lnTo>
                <a:cubicBezTo>
                  <a:pt x="12145" y="5789"/>
                  <a:pt x="15386" y="6763"/>
                  <a:pt x="17263" y="8200"/>
                </a:cubicBezTo>
                <a:cubicBezTo>
                  <a:pt x="16976" y="7698"/>
                  <a:pt x="16556" y="7293"/>
                  <a:pt x="16069" y="6966"/>
                </a:cubicBezTo>
                <a:cubicBezTo>
                  <a:pt x="17217" y="7490"/>
                  <a:pt x="18204" y="8127"/>
                  <a:pt x="19190" y="8903"/>
                </a:cubicBezTo>
                <a:cubicBezTo>
                  <a:pt x="19190" y="8903"/>
                  <a:pt x="19243" y="8153"/>
                  <a:pt x="17860" y="6811"/>
                </a:cubicBezTo>
                <a:cubicBezTo>
                  <a:pt x="18409" y="6987"/>
                  <a:pt x="18782" y="7186"/>
                  <a:pt x="19030" y="7389"/>
                </a:cubicBezTo>
                <a:cubicBezTo>
                  <a:pt x="18317" y="5790"/>
                  <a:pt x="15876" y="5194"/>
                  <a:pt x="13878" y="4979"/>
                </a:cubicBezTo>
                <a:cubicBezTo>
                  <a:pt x="17204" y="4788"/>
                  <a:pt x="19688" y="5346"/>
                  <a:pt x="21345" y="5857"/>
                </a:cubicBezTo>
                <a:cubicBezTo>
                  <a:pt x="20837" y="5280"/>
                  <a:pt x="20715" y="5068"/>
                  <a:pt x="20715" y="5068"/>
                </a:cubicBezTo>
                <a:cubicBezTo>
                  <a:pt x="20715" y="5068"/>
                  <a:pt x="21165" y="5214"/>
                  <a:pt x="21600" y="5576"/>
                </a:cubicBezTo>
                <a:cubicBezTo>
                  <a:pt x="20243" y="3489"/>
                  <a:pt x="17402" y="3255"/>
                  <a:pt x="14925" y="3532"/>
                </a:cubicBezTo>
                <a:cubicBezTo>
                  <a:pt x="15909" y="3391"/>
                  <a:pt x="17016" y="3280"/>
                  <a:pt x="17963" y="3304"/>
                </a:cubicBezTo>
                <a:cubicBezTo>
                  <a:pt x="15130" y="2253"/>
                  <a:pt x="12296" y="4013"/>
                  <a:pt x="12296" y="4013"/>
                </a:cubicBezTo>
                <a:cubicBezTo>
                  <a:pt x="13338" y="2620"/>
                  <a:pt x="14831" y="1764"/>
                  <a:pt x="16875" y="900"/>
                </a:cubicBezTo>
                <a:cubicBezTo>
                  <a:pt x="16340" y="898"/>
                  <a:pt x="16147" y="879"/>
                  <a:pt x="16147" y="879"/>
                </a:cubicBezTo>
                <a:cubicBezTo>
                  <a:pt x="16147" y="879"/>
                  <a:pt x="16363" y="777"/>
                  <a:pt x="16743" y="691"/>
                </a:cubicBezTo>
                <a:cubicBezTo>
                  <a:pt x="14578" y="410"/>
                  <a:pt x="13156" y="975"/>
                  <a:pt x="12229" y="1755"/>
                </a:cubicBezTo>
                <a:cubicBezTo>
                  <a:pt x="12556" y="1366"/>
                  <a:pt x="12930" y="988"/>
                  <a:pt x="13335" y="689"/>
                </a:cubicBezTo>
                <a:cubicBezTo>
                  <a:pt x="10956" y="1222"/>
                  <a:pt x="10858" y="3023"/>
                  <a:pt x="10886" y="3574"/>
                </a:cubicBezTo>
                <a:cubicBezTo>
                  <a:pt x="10875" y="3599"/>
                  <a:pt x="10866" y="3625"/>
                  <a:pt x="10855" y="3649"/>
                </a:cubicBezTo>
                <a:cubicBezTo>
                  <a:pt x="10767" y="3402"/>
                  <a:pt x="10653" y="3150"/>
                  <a:pt x="10511" y="2900"/>
                </a:cubicBezTo>
                <a:cubicBezTo>
                  <a:pt x="9515" y="694"/>
                  <a:pt x="6984" y="0"/>
                  <a:pt x="6984" y="0"/>
                </a:cubicBezTo>
                <a:close/>
              </a:path>
            </a:pathLst>
          </a:custGeom>
          <a:solidFill>
            <a:srgbClr val="FBE64D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6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F81938E-F692-465C-ADEC-9302A0D44122}"/>
              </a:ext>
            </a:extLst>
          </p:cNvPr>
          <p:cNvSpPr/>
          <p:nvPr/>
        </p:nvSpPr>
        <p:spPr>
          <a:xfrm>
            <a:off x="11837708" y="3849439"/>
            <a:ext cx="118113" cy="118114"/>
          </a:xfrm>
          <a:prstGeom prst="ellipse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7" name="河流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CF53D5B-71D3-43F7-9F13-87B6A4E65096}"/>
              </a:ext>
            </a:extLst>
          </p:cNvPr>
          <p:cNvSpPr/>
          <p:nvPr/>
        </p:nvSpPr>
        <p:spPr>
          <a:xfrm>
            <a:off x="11348183" y="4753814"/>
            <a:ext cx="452338" cy="45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7" h="21568" extrusionOk="0">
                <a:moveTo>
                  <a:pt x="9496" y="0"/>
                </a:moveTo>
                <a:cubicBezTo>
                  <a:pt x="9451" y="0"/>
                  <a:pt x="9440" y="80"/>
                  <a:pt x="9485" y="86"/>
                </a:cubicBezTo>
                <a:cubicBezTo>
                  <a:pt x="10244" y="237"/>
                  <a:pt x="13119" y="378"/>
                  <a:pt x="13758" y="1230"/>
                </a:cubicBezTo>
                <a:cubicBezTo>
                  <a:pt x="14311" y="1963"/>
                  <a:pt x="11009" y="2372"/>
                  <a:pt x="8344" y="3505"/>
                </a:cubicBezTo>
                <a:cubicBezTo>
                  <a:pt x="5499" y="4718"/>
                  <a:pt x="4439" y="6939"/>
                  <a:pt x="5504" y="8303"/>
                </a:cubicBezTo>
                <a:cubicBezTo>
                  <a:pt x="6570" y="9668"/>
                  <a:pt x="12015" y="11545"/>
                  <a:pt x="11075" y="13416"/>
                </a:cubicBezTo>
                <a:cubicBezTo>
                  <a:pt x="10135" y="15287"/>
                  <a:pt x="6566" y="15729"/>
                  <a:pt x="3434" y="17923"/>
                </a:cubicBezTo>
                <a:cubicBezTo>
                  <a:pt x="302" y="20118"/>
                  <a:pt x="0" y="21568"/>
                  <a:pt x="0" y="21568"/>
                </a:cubicBezTo>
                <a:lnTo>
                  <a:pt x="12371" y="21568"/>
                </a:lnTo>
                <a:cubicBezTo>
                  <a:pt x="13215" y="20851"/>
                  <a:pt x="14849" y="19670"/>
                  <a:pt x="16317" y="18651"/>
                </a:cubicBezTo>
                <a:cubicBezTo>
                  <a:pt x="18523" y="17120"/>
                  <a:pt x="21600" y="14381"/>
                  <a:pt x="19353" y="12014"/>
                </a:cubicBezTo>
                <a:cubicBezTo>
                  <a:pt x="16035" y="8531"/>
                  <a:pt x="10018" y="7796"/>
                  <a:pt x="10566" y="6152"/>
                </a:cubicBezTo>
                <a:cubicBezTo>
                  <a:pt x="11114" y="4507"/>
                  <a:pt x="17457" y="3457"/>
                  <a:pt x="16397" y="1365"/>
                </a:cubicBezTo>
                <a:cubicBezTo>
                  <a:pt x="15683" y="-32"/>
                  <a:pt x="11024" y="0"/>
                  <a:pt x="9496" y="0"/>
                </a:cubicBezTo>
                <a:close/>
                <a:moveTo>
                  <a:pt x="8475" y="987"/>
                </a:moveTo>
                <a:cubicBezTo>
                  <a:pt x="8394" y="987"/>
                  <a:pt x="8329" y="1056"/>
                  <a:pt x="8329" y="1142"/>
                </a:cubicBezTo>
                <a:cubicBezTo>
                  <a:pt x="8329" y="1228"/>
                  <a:pt x="8394" y="1299"/>
                  <a:pt x="8475" y="1299"/>
                </a:cubicBezTo>
                <a:lnTo>
                  <a:pt x="11653" y="1299"/>
                </a:lnTo>
                <a:cubicBezTo>
                  <a:pt x="11733" y="1299"/>
                  <a:pt x="11797" y="1228"/>
                  <a:pt x="11797" y="1142"/>
                </a:cubicBezTo>
                <a:cubicBezTo>
                  <a:pt x="11797" y="1056"/>
                  <a:pt x="11733" y="987"/>
                  <a:pt x="11653" y="987"/>
                </a:cubicBezTo>
                <a:lnTo>
                  <a:pt x="8475" y="987"/>
                </a:lnTo>
                <a:close/>
                <a:moveTo>
                  <a:pt x="7595" y="1708"/>
                </a:moveTo>
                <a:cubicBezTo>
                  <a:pt x="7515" y="1708"/>
                  <a:pt x="7449" y="1779"/>
                  <a:pt x="7449" y="1865"/>
                </a:cubicBezTo>
                <a:cubicBezTo>
                  <a:pt x="7449" y="1951"/>
                  <a:pt x="7515" y="2022"/>
                  <a:pt x="7595" y="2022"/>
                </a:cubicBezTo>
                <a:lnTo>
                  <a:pt x="10773" y="2022"/>
                </a:lnTo>
                <a:cubicBezTo>
                  <a:pt x="10853" y="2022"/>
                  <a:pt x="10917" y="1951"/>
                  <a:pt x="10917" y="1865"/>
                </a:cubicBezTo>
                <a:cubicBezTo>
                  <a:pt x="10917" y="1779"/>
                  <a:pt x="10853" y="1708"/>
                  <a:pt x="10773" y="1708"/>
                </a:cubicBezTo>
                <a:lnTo>
                  <a:pt x="7595" y="1708"/>
                </a:lnTo>
                <a:close/>
                <a:moveTo>
                  <a:pt x="13677" y="5105"/>
                </a:moveTo>
                <a:cubicBezTo>
                  <a:pt x="13572" y="5105"/>
                  <a:pt x="13481" y="5197"/>
                  <a:pt x="13481" y="5316"/>
                </a:cubicBezTo>
                <a:cubicBezTo>
                  <a:pt x="13481" y="5435"/>
                  <a:pt x="13567" y="5527"/>
                  <a:pt x="13677" y="5527"/>
                </a:cubicBezTo>
                <a:lnTo>
                  <a:pt x="17488" y="5527"/>
                </a:lnTo>
                <a:cubicBezTo>
                  <a:pt x="17599" y="5527"/>
                  <a:pt x="17685" y="5435"/>
                  <a:pt x="17685" y="5316"/>
                </a:cubicBezTo>
                <a:cubicBezTo>
                  <a:pt x="17685" y="5197"/>
                  <a:pt x="17599" y="5105"/>
                  <a:pt x="17488" y="5105"/>
                </a:cubicBezTo>
                <a:lnTo>
                  <a:pt x="13677" y="5105"/>
                </a:lnTo>
                <a:close/>
                <a:moveTo>
                  <a:pt x="12507" y="6103"/>
                </a:moveTo>
                <a:cubicBezTo>
                  <a:pt x="12397" y="6103"/>
                  <a:pt x="12311" y="6195"/>
                  <a:pt x="12311" y="6313"/>
                </a:cubicBezTo>
                <a:cubicBezTo>
                  <a:pt x="12311" y="6432"/>
                  <a:pt x="12397" y="6524"/>
                  <a:pt x="12507" y="6524"/>
                </a:cubicBezTo>
                <a:lnTo>
                  <a:pt x="16317" y="6524"/>
                </a:lnTo>
                <a:cubicBezTo>
                  <a:pt x="16422" y="6524"/>
                  <a:pt x="16513" y="6427"/>
                  <a:pt x="16513" y="6313"/>
                </a:cubicBezTo>
                <a:cubicBezTo>
                  <a:pt x="16513" y="6195"/>
                  <a:pt x="16427" y="6103"/>
                  <a:pt x="16317" y="6103"/>
                </a:cubicBezTo>
                <a:lnTo>
                  <a:pt x="12507" y="6103"/>
                </a:lnTo>
                <a:close/>
                <a:moveTo>
                  <a:pt x="13657" y="7095"/>
                </a:moveTo>
                <a:cubicBezTo>
                  <a:pt x="13546" y="7095"/>
                  <a:pt x="13462" y="7187"/>
                  <a:pt x="13462" y="7306"/>
                </a:cubicBezTo>
                <a:cubicBezTo>
                  <a:pt x="13462" y="7425"/>
                  <a:pt x="13546" y="7517"/>
                  <a:pt x="13657" y="7517"/>
                </a:cubicBezTo>
                <a:lnTo>
                  <a:pt x="17468" y="7517"/>
                </a:lnTo>
                <a:cubicBezTo>
                  <a:pt x="17579" y="7517"/>
                  <a:pt x="17664" y="7425"/>
                  <a:pt x="17664" y="7306"/>
                </a:cubicBezTo>
                <a:cubicBezTo>
                  <a:pt x="17664" y="7187"/>
                  <a:pt x="17579" y="7095"/>
                  <a:pt x="17468" y="7095"/>
                </a:cubicBezTo>
                <a:lnTo>
                  <a:pt x="13657" y="7095"/>
                </a:lnTo>
                <a:close/>
                <a:moveTo>
                  <a:pt x="3786" y="11502"/>
                </a:moveTo>
                <a:cubicBezTo>
                  <a:pt x="3650" y="11502"/>
                  <a:pt x="3539" y="11619"/>
                  <a:pt x="3539" y="11765"/>
                </a:cubicBezTo>
                <a:cubicBezTo>
                  <a:pt x="3539" y="11910"/>
                  <a:pt x="3650" y="12029"/>
                  <a:pt x="3786" y="12029"/>
                </a:cubicBezTo>
                <a:lnTo>
                  <a:pt x="7595" y="12029"/>
                </a:lnTo>
                <a:cubicBezTo>
                  <a:pt x="7731" y="12029"/>
                  <a:pt x="7842" y="11910"/>
                  <a:pt x="7842" y="11765"/>
                </a:cubicBezTo>
                <a:cubicBezTo>
                  <a:pt x="7842" y="11619"/>
                  <a:pt x="7731" y="11502"/>
                  <a:pt x="7595" y="11502"/>
                </a:cubicBezTo>
                <a:lnTo>
                  <a:pt x="3786" y="11502"/>
                </a:lnTo>
                <a:close/>
                <a:moveTo>
                  <a:pt x="5193" y="12796"/>
                </a:moveTo>
                <a:cubicBezTo>
                  <a:pt x="5058" y="12796"/>
                  <a:pt x="4947" y="12913"/>
                  <a:pt x="4947" y="13059"/>
                </a:cubicBezTo>
                <a:cubicBezTo>
                  <a:pt x="4947" y="13204"/>
                  <a:pt x="5058" y="13323"/>
                  <a:pt x="5193" y="13323"/>
                </a:cubicBezTo>
                <a:lnTo>
                  <a:pt x="9003" y="13323"/>
                </a:lnTo>
                <a:cubicBezTo>
                  <a:pt x="9138" y="13323"/>
                  <a:pt x="9249" y="13204"/>
                  <a:pt x="9249" y="13059"/>
                </a:cubicBezTo>
                <a:cubicBezTo>
                  <a:pt x="9249" y="12913"/>
                  <a:pt x="9138" y="12796"/>
                  <a:pt x="9003" y="12796"/>
                </a:cubicBezTo>
                <a:lnTo>
                  <a:pt x="5193" y="12796"/>
                </a:lnTo>
                <a:close/>
                <a:moveTo>
                  <a:pt x="3871" y="14090"/>
                </a:moveTo>
                <a:cubicBezTo>
                  <a:pt x="3735" y="14090"/>
                  <a:pt x="3624" y="14207"/>
                  <a:pt x="3624" y="14353"/>
                </a:cubicBezTo>
                <a:cubicBezTo>
                  <a:pt x="3624" y="14498"/>
                  <a:pt x="3735" y="14617"/>
                  <a:pt x="3871" y="14617"/>
                </a:cubicBezTo>
                <a:lnTo>
                  <a:pt x="7682" y="14617"/>
                </a:lnTo>
                <a:cubicBezTo>
                  <a:pt x="7817" y="14617"/>
                  <a:pt x="7927" y="14498"/>
                  <a:pt x="7927" y="14353"/>
                </a:cubicBezTo>
                <a:cubicBezTo>
                  <a:pt x="7927" y="14207"/>
                  <a:pt x="7817" y="14090"/>
                  <a:pt x="7682" y="14090"/>
                </a:cubicBezTo>
                <a:lnTo>
                  <a:pt x="3871" y="14090"/>
                </a:ln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9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E310ED-739F-4DB6-81E3-18A786E58396}"/>
              </a:ext>
            </a:extLst>
          </p:cNvPr>
          <p:cNvGrpSpPr/>
          <p:nvPr/>
        </p:nvGrpSpPr>
        <p:grpSpPr>
          <a:xfrm>
            <a:off x="10687890" y="2049618"/>
            <a:ext cx="271833" cy="155890"/>
            <a:chOff x="331667" y="15546"/>
            <a:chExt cx="543663" cy="311778"/>
          </a:xfrm>
        </p:grpSpPr>
        <p:sp>
          <p:nvSpPr>
            <p:cNvPr id="399" name="形状">
              <a:extLst>
                <a:ext uri="{FF2B5EF4-FFF2-40B4-BE49-F238E27FC236}">
                  <a16:creationId xmlns:a16="http://schemas.microsoft.com/office/drawing/2014/main" id="{598ACC81-0F67-4387-B7B4-F05863A819F7}"/>
                </a:ext>
              </a:extLst>
            </p:cNvPr>
            <p:cNvSpPr/>
            <p:nvPr/>
          </p:nvSpPr>
          <p:spPr>
            <a:xfrm>
              <a:off x="331667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0" name="形状">
              <a:extLst>
                <a:ext uri="{FF2B5EF4-FFF2-40B4-BE49-F238E27FC236}">
                  <a16:creationId xmlns:a16="http://schemas.microsoft.com/office/drawing/2014/main" id="{72F9BF89-6614-4DE6-9A92-50D64B3888D5}"/>
                </a:ext>
              </a:extLst>
            </p:cNvPr>
            <p:cNvSpPr/>
            <p:nvPr/>
          </p:nvSpPr>
          <p:spPr>
            <a:xfrm>
              <a:off x="484439" y="15546"/>
              <a:ext cx="238121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1" name="形状">
              <a:extLst>
                <a:ext uri="{FF2B5EF4-FFF2-40B4-BE49-F238E27FC236}">
                  <a16:creationId xmlns:a16="http://schemas.microsoft.com/office/drawing/2014/main" id="{EA7E9EC8-7608-44B0-9D41-56E4CA3FC14C}"/>
                </a:ext>
              </a:extLst>
            </p:cNvPr>
            <p:cNvSpPr/>
            <p:nvPr/>
          </p:nvSpPr>
          <p:spPr>
            <a:xfrm>
              <a:off x="637210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40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C0ABFC-33EA-449E-8E26-91F037DC743F}"/>
              </a:ext>
            </a:extLst>
          </p:cNvPr>
          <p:cNvGrpSpPr/>
          <p:nvPr/>
        </p:nvGrpSpPr>
        <p:grpSpPr>
          <a:xfrm>
            <a:off x="6077600" y="3516879"/>
            <a:ext cx="659100" cy="671108"/>
            <a:chOff x="6039358" y="1104900"/>
            <a:chExt cx="1318198" cy="1342214"/>
          </a:xfrm>
        </p:grpSpPr>
        <p:sp>
          <p:nvSpPr>
            <p:cNvPr id="403" name="夏日主题风格模板">
              <a:extLst>
                <a:ext uri="{FF2B5EF4-FFF2-40B4-BE49-F238E27FC236}">
                  <a16:creationId xmlns:a16="http://schemas.microsoft.com/office/drawing/2014/main" id="{778E61C7-1A34-4558-9A0C-A4D56CB1AB31}"/>
                </a:ext>
              </a:extLst>
            </p:cNvPr>
            <p:cNvSpPr/>
            <p:nvPr/>
          </p:nvSpPr>
          <p:spPr>
            <a:xfrm>
              <a:off x="6087556" y="11771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FBE64D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BE64D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  <p:sp>
          <p:nvSpPr>
            <p:cNvPr id="404" name="夏日主题风格模板">
              <a:extLst>
                <a:ext uri="{FF2B5EF4-FFF2-40B4-BE49-F238E27FC236}">
                  <a16:creationId xmlns:a16="http://schemas.microsoft.com/office/drawing/2014/main" id="{1F48498F-DE3E-4189-A6DB-EC3488743EBC}"/>
                </a:ext>
              </a:extLst>
            </p:cNvPr>
            <p:cNvSpPr/>
            <p:nvPr/>
          </p:nvSpPr>
          <p:spPr>
            <a:xfrm>
              <a:off x="6039358" y="1104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dist="21188" dir="5400000" rotWithShape="0">
                <a:srgbClr val="FFFFFF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solidFill>
                    <a:srgbClr val="000000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</p:grpSp>
      <p:sp>
        <p:nvSpPr>
          <p:cNvPr id="405" name="HAPPY summer Come and play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BFCA478-0236-4E8E-B4B8-C6C3F8D4FA29}"/>
              </a:ext>
            </a:extLst>
          </p:cNvPr>
          <p:cNvSpPr txBox="1"/>
          <p:nvPr/>
        </p:nvSpPr>
        <p:spPr>
          <a:xfrm>
            <a:off x="5006847" y="4211430"/>
            <a:ext cx="2189703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en-US" sz="22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NUMBER FOUR</a:t>
            </a:r>
          </a:p>
        </p:txBody>
      </p:sp>
      <p:grpSp>
        <p:nvGrpSpPr>
          <p:cNvPr id="40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E6CC411-97EF-4F11-AB16-CF4F508256DE}"/>
              </a:ext>
            </a:extLst>
          </p:cNvPr>
          <p:cNvGrpSpPr/>
          <p:nvPr/>
        </p:nvGrpSpPr>
        <p:grpSpPr>
          <a:xfrm>
            <a:off x="2686474" y="2261284"/>
            <a:ext cx="2435334" cy="730118"/>
            <a:chOff x="0" y="0"/>
            <a:chExt cx="4870667" cy="1460235"/>
          </a:xfrm>
        </p:grpSpPr>
        <p:sp>
          <p:nvSpPr>
            <p:cNvPr id="407" name="形状">
              <a:extLst>
                <a:ext uri="{FF2B5EF4-FFF2-40B4-BE49-F238E27FC236}">
                  <a16:creationId xmlns:a16="http://schemas.microsoft.com/office/drawing/2014/main" id="{2C5C7EC9-22B1-4DCC-A5D9-DEDE68598A22}"/>
                </a:ext>
              </a:extLst>
            </p:cNvPr>
            <p:cNvSpPr/>
            <p:nvPr/>
          </p:nvSpPr>
          <p:spPr>
            <a:xfrm>
              <a:off x="12918" y="1424"/>
              <a:ext cx="4451583" cy="133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8640"/>
                  </a:lnTo>
                  <a:lnTo>
                    <a:pt x="21600" y="10286"/>
                  </a:lnTo>
                  <a:lnTo>
                    <a:pt x="19536" y="13371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8" name="线条">
              <a:extLst>
                <a:ext uri="{FF2B5EF4-FFF2-40B4-BE49-F238E27FC236}">
                  <a16:creationId xmlns:a16="http://schemas.microsoft.com/office/drawing/2014/main" id="{7FF97261-5ED5-4054-AF3C-6059AF2A133A}"/>
                </a:ext>
              </a:extLst>
            </p:cNvPr>
            <p:cNvSpPr/>
            <p:nvPr/>
          </p:nvSpPr>
          <p:spPr>
            <a:xfrm>
              <a:off x="4044145" y="0"/>
              <a:ext cx="826523" cy="145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" y="0"/>
                  </a:moveTo>
                  <a:lnTo>
                    <a:pt x="11906" y="1445"/>
                  </a:lnTo>
                  <a:lnTo>
                    <a:pt x="11682" y="9555"/>
                  </a:lnTo>
                  <a:lnTo>
                    <a:pt x="21600" y="10994"/>
                  </a:lnTo>
                  <a:lnTo>
                    <a:pt x="11839" y="13598"/>
                  </a:lnTo>
                  <a:lnTo>
                    <a:pt x="12066" y="21600"/>
                  </a:lnTo>
                  <a:lnTo>
                    <a:pt x="0" y="19749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9" name="线条">
              <a:extLst>
                <a:ext uri="{FF2B5EF4-FFF2-40B4-BE49-F238E27FC236}">
                  <a16:creationId xmlns:a16="http://schemas.microsoft.com/office/drawing/2014/main" id="{4C296330-F283-4CCE-B521-E259DB4C02AC}"/>
                </a:ext>
              </a:extLst>
            </p:cNvPr>
            <p:cNvSpPr/>
            <p:nvPr/>
          </p:nvSpPr>
          <p:spPr>
            <a:xfrm>
              <a:off x="4035628" y="832266"/>
              <a:ext cx="460306" cy="914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" name="线条">
              <a:extLst>
                <a:ext uri="{FF2B5EF4-FFF2-40B4-BE49-F238E27FC236}">
                  <a16:creationId xmlns:a16="http://schemas.microsoft.com/office/drawing/2014/main" id="{F61C4984-8804-46C2-A717-18977F2F7CBA}"/>
                </a:ext>
              </a:extLst>
            </p:cNvPr>
            <p:cNvSpPr/>
            <p:nvPr/>
          </p:nvSpPr>
          <p:spPr>
            <a:xfrm>
              <a:off x="0" y="1331910"/>
              <a:ext cx="4519042" cy="12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487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1" name="北京·202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ACF4345-0019-4BED-8C43-DAEA3E3CB822}"/>
              </a:ext>
            </a:extLst>
          </p:cNvPr>
          <p:cNvSpPr txBox="1"/>
          <p:nvPr/>
        </p:nvSpPr>
        <p:spPr>
          <a:xfrm>
            <a:off x="2918347" y="2460044"/>
            <a:ext cx="1603003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7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sz="17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" name="眼镜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14CA026-3688-410E-A3EB-5912344B5791}"/>
              </a:ext>
            </a:extLst>
          </p:cNvPr>
          <p:cNvSpPr/>
          <p:nvPr/>
        </p:nvSpPr>
        <p:spPr>
          <a:xfrm rot="1450677">
            <a:off x="8877657" y="3062568"/>
            <a:ext cx="513197" cy="151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0483" extrusionOk="0">
                <a:moveTo>
                  <a:pt x="3828" y="34"/>
                </a:moveTo>
                <a:cubicBezTo>
                  <a:pt x="2795" y="120"/>
                  <a:pt x="1590" y="388"/>
                  <a:pt x="183" y="887"/>
                </a:cubicBezTo>
                <a:cubicBezTo>
                  <a:pt x="67" y="928"/>
                  <a:pt x="-16" y="1277"/>
                  <a:pt x="3" y="1647"/>
                </a:cubicBezTo>
                <a:lnTo>
                  <a:pt x="159" y="4726"/>
                </a:lnTo>
                <a:cubicBezTo>
                  <a:pt x="174" y="5021"/>
                  <a:pt x="226" y="5272"/>
                  <a:pt x="303" y="5437"/>
                </a:cubicBezTo>
                <a:cubicBezTo>
                  <a:pt x="459" y="5769"/>
                  <a:pt x="741" y="6637"/>
                  <a:pt x="986" y="8812"/>
                </a:cubicBezTo>
                <a:cubicBezTo>
                  <a:pt x="1371" y="12238"/>
                  <a:pt x="1495" y="20483"/>
                  <a:pt x="5195" y="20483"/>
                </a:cubicBezTo>
                <a:cubicBezTo>
                  <a:pt x="7953" y="20483"/>
                  <a:pt x="8845" y="16694"/>
                  <a:pt x="9261" y="13204"/>
                </a:cubicBezTo>
                <a:cubicBezTo>
                  <a:pt x="9261" y="13205"/>
                  <a:pt x="9806" y="8539"/>
                  <a:pt x="10081" y="7718"/>
                </a:cubicBezTo>
                <a:cubicBezTo>
                  <a:pt x="10393" y="6787"/>
                  <a:pt x="11238" y="6899"/>
                  <a:pt x="11516" y="7718"/>
                </a:cubicBezTo>
                <a:cubicBezTo>
                  <a:pt x="11739" y="8377"/>
                  <a:pt x="12114" y="11522"/>
                  <a:pt x="12253" y="12728"/>
                </a:cubicBezTo>
                <a:cubicBezTo>
                  <a:pt x="12268" y="12866"/>
                  <a:pt x="12284" y="13004"/>
                  <a:pt x="12300" y="13143"/>
                </a:cubicBezTo>
                <a:cubicBezTo>
                  <a:pt x="12304" y="13180"/>
                  <a:pt x="12307" y="13204"/>
                  <a:pt x="12307" y="13204"/>
                </a:cubicBezTo>
                <a:cubicBezTo>
                  <a:pt x="12724" y="16694"/>
                  <a:pt x="13615" y="20483"/>
                  <a:pt x="16373" y="20483"/>
                </a:cubicBezTo>
                <a:cubicBezTo>
                  <a:pt x="20073" y="20483"/>
                  <a:pt x="20197" y="12239"/>
                  <a:pt x="20582" y="8812"/>
                </a:cubicBezTo>
                <a:cubicBezTo>
                  <a:pt x="20826" y="6639"/>
                  <a:pt x="21107" y="5776"/>
                  <a:pt x="21263" y="5443"/>
                </a:cubicBezTo>
                <a:cubicBezTo>
                  <a:pt x="21340" y="5277"/>
                  <a:pt x="21396" y="5022"/>
                  <a:pt x="21411" y="4726"/>
                </a:cubicBezTo>
                <a:lnTo>
                  <a:pt x="21565" y="1647"/>
                </a:lnTo>
                <a:cubicBezTo>
                  <a:pt x="21584" y="1277"/>
                  <a:pt x="21501" y="928"/>
                  <a:pt x="21385" y="887"/>
                </a:cubicBezTo>
                <a:cubicBezTo>
                  <a:pt x="15728" y="-1117"/>
                  <a:pt x="13325" y="564"/>
                  <a:pt x="12368" y="3069"/>
                </a:cubicBezTo>
                <a:cubicBezTo>
                  <a:pt x="12211" y="3480"/>
                  <a:pt x="12007" y="3631"/>
                  <a:pt x="11809" y="3485"/>
                </a:cubicBezTo>
                <a:cubicBezTo>
                  <a:pt x="11477" y="3239"/>
                  <a:pt x="11114" y="3102"/>
                  <a:pt x="10733" y="3102"/>
                </a:cubicBezTo>
                <a:cubicBezTo>
                  <a:pt x="10376" y="3102"/>
                  <a:pt x="10035" y="3219"/>
                  <a:pt x="9719" y="3436"/>
                </a:cubicBezTo>
                <a:cubicBezTo>
                  <a:pt x="9531" y="3565"/>
                  <a:pt x="9337" y="3422"/>
                  <a:pt x="9186" y="3036"/>
                </a:cubicBezTo>
                <a:cubicBezTo>
                  <a:pt x="8461" y="1173"/>
                  <a:pt x="6926" y="-226"/>
                  <a:pt x="3828" y="34"/>
                </a:cubicBezTo>
                <a:close/>
                <a:moveTo>
                  <a:pt x="987" y="1849"/>
                </a:moveTo>
                <a:cubicBezTo>
                  <a:pt x="1091" y="1849"/>
                  <a:pt x="1176" y="2122"/>
                  <a:pt x="1176" y="2457"/>
                </a:cubicBezTo>
                <a:cubicBezTo>
                  <a:pt x="1176" y="2792"/>
                  <a:pt x="1091" y="3064"/>
                  <a:pt x="987" y="3064"/>
                </a:cubicBezTo>
                <a:cubicBezTo>
                  <a:pt x="883" y="3064"/>
                  <a:pt x="799" y="2792"/>
                  <a:pt x="799" y="2457"/>
                </a:cubicBezTo>
                <a:cubicBezTo>
                  <a:pt x="799" y="2122"/>
                  <a:pt x="883" y="1849"/>
                  <a:pt x="987" y="1849"/>
                </a:cubicBezTo>
                <a:close/>
                <a:moveTo>
                  <a:pt x="20580" y="1849"/>
                </a:moveTo>
                <a:cubicBezTo>
                  <a:pt x="20684" y="1849"/>
                  <a:pt x="20769" y="2122"/>
                  <a:pt x="20769" y="2457"/>
                </a:cubicBezTo>
                <a:cubicBezTo>
                  <a:pt x="20769" y="2792"/>
                  <a:pt x="20684" y="3064"/>
                  <a:pt x="20580" y="3064"/>
                </a:cubicBezTo>
                <a:cubicBezTo>
                  <a:pt x="20476" y="3064"/>
                  <a:pt x="20392" y="2792"/>
                  <a:pt x="20392" y="2457"/>
                </a:cubicBezTo>
                <a:cubicBezTo>
                  <a:pt x="20392" y="2122"/>
                  <a:pt x="20476" y="1849"/>
                  <a:pt x="20580" y="1849"/>
                </a:cubicBezTo>
                <a:close/>
                <a:moveTo>
                  <a:pt x="5370" y="2210"/>
                </a:moveTo>
                <a:cubicBezTo>
                  <a:pt x="8656" y="2210"/>
                  <a:pt x="9321" y="6283"/>
                  <a:pt x="8825" y="11470"/>
                </a:cubicBezTo>
                <a:cubicBezTo>
                  <a:pt x="8328" y="16656"/>
                  <a:pt x="7551" y="18689"/>
                  <a:pt x="5249" y="18689"/>
                </a:cubicBezTo>
                <a:cubicBezTo>
                  <a:pt x="4602" y="18689"/>
                  <a:pt x="2359" y="19127"/>
                  <a:pt x="1908" y="11032"/>
                </a:cubicBezTo>
                <a:cubicBezTo>
                  <a:pt x="1456" y="2938"/>
                  <a:pt x="2480" y="2210"/>
                  <a:pt x="5370" y="2210"/>
                </a:cubicBezTo>
                <a:close/>
                <a:moveTo>
                  <a:pt x="16198" y="2210"/>
                </a:moveTo>
                <a:cubicBezTo>
                  <a:pt x="19087" y="2211"/>
                  <a:pt x="20112" y="2938"/>
                  <a:pt x="19660" y="11032"/>
                </a:cubicBezTo>
                <a:cubicBezTo>
                  <a:pt x="19209" y="19127"/>
                  <a:pt x="16966" y="18689"/>
                  <a:pt x="16319" y="18689"/>
                </a:cubicBezTo>
                <a:cubicBezTo>
                  <a:pt x="14017" y="18689"/>
                  <a:pt x="13240" y="16656"/>
                  <a:pt x="12743" y="11470"/>
                </a:cubicBezTo>
                <a:cubicBezTo>
                  <a:pt x="12247" y="6283"/>
                  <a:pt x="12912" y="2210"/>
                  <a:pt x="16198" y="2210"/>
                </a:cubicBezTo>
                <a:close/>
                <a:moveTo>
                  <a:pt x="987" y="4081"/>
                </a:moveTo>
                <a:cubicBezTo>
                  <a:pt x="1091" y="4081"/>
                  <a:pt x="1176" y="4353"/>
                  <a:pt x="1176" y="4688"/>
                </a:cubicBezTo>
                <a:cubicBezTo>
                  <a:pt x="1176" y="5023"/>
                  <a:pt x="1091" y="5295"/>
                  <a:pt x="987" y="5295"/>
                </a:cubicBezTo>
                <a:cubicBezTo>
                  <a:pt x="883" y="5295"/>
                  <a:pt x="799" y="5023"/>
                  <a:pt x="799" y="4688"/>
                </a:cubicBezTo>
                <a:cubicBezTo>
                  <a:pt x="799" y="4353"/>
                  <a:pt x="883" y="4081"/>
                  <a:pt x="987" y="4081"/>
                </a:cubicBezTo>
                <a:close/>
                <a:moveTo>
                  <a:pt x="20580" y="4081"/>
                </a:moveTo>
                <a:cubicBezTo>
                  <a:pt x="20684" y="4081"/>
                  <a:pt x="20769" y="4353"/>
                  <a:pt x="20769" y="4688"/>
                </a:cubicBezTo>
                <a:cubicBezTo>
                  <a:pt x="20769" y="5023"/>
                  <a:pt x="20684" y="5295"/>
                  <a:pt x="20580" y="5295"/>
                </a:cubicBezTo>
                <a:cubicBezTo>
                  <a:pt x="20476" y="5295"/>
                  <a:pt x="20392" y="5023"/>
                  <a:pt x="20392" y="4688"/>
                </a:cubicBezTo>
                <a:cubicBezTo>
                  <a:pt x="20392" y="4353"/>
                  <a:pt x="20476" y="4081"/>
                  <a:pt x="20580" y="4081"/>
                </a:cubicBez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3" name="橡皮鸭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7A20252-A2B1-4161-B408-8D6BDBCC9003}"/>
              </a:ext>
            </a:extLst>
          </p:cNvPr>
          <p:cNvSpPr/>
          <p:nvPr/>
        </p:nvSpPr>
        <p:spPr>
          <a:xfrm>
            <a:off x="10471886" y="5891723"/>
            <a:ext cx="301347" cy="27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0" h="21600" extrusionOk="0">
                <a:moveTo>
                  <a:pt x="14685" y="0"/>
                </a:moveTo>
                <a:cubicBezTo>
                  <a:pt x="11445" y="0"/>
                  <a:pt x="10577" y="3655"/>
                  <a:pt x="10577" y="5094"/>
                </a:cubicBezTo>
                <a:cubicBezTo>
                  <a:pt x="10577" y="7387"/>
                  <a:pt x="11778" y="8546"/>
                  <a:pt x="12449" y="9877"/>
                </a:cubicBezTo>
                <a:cubicBezTo>
                  <a:pt x="12563" y="10098"/>
                  <a:pt x="12403" y="10374"/>
                  <a:pt x="12179" y="10344"/>
                </a:cubicBezTo>
                <a:cubicBezTo>
                  <a:pt x="8030" y="9812"/>
                  <a:pt x="5680" y="11913"/>
                  <a:pt x="4063" y="11943"/>
                </a:cubicBezTo>
                <a:cubicBezTo>
                  <a:pt x="3132" y="11961"/>
                  <a:pt x="1623" y="9096"/>
                  <a:pt x="412" y="10254"/>
                </a:cubicBezTo>
                <a:cubicBezTo>
                  <a:pt x="-431" y="11054"/>
                  <a:pt x="-597" y="21600"/>
                  <a:pt x="6157" y="21600"/>
                </a:cubicBezTo>
                <a:cubicBezTo>
                  <a:pt x="12906" y="21600"/>
                  <a:pt x="15044" y="21600"/>
                  <a:pt x="15044" y="21600"/>
                </a:cubicBezTo>
                <a:cubicBezTo>
                  <a:pt x="15044" y="21600"/>
                  <a:pt x="20759" y="21421"/>
                  <a:pt x="20759" y="15897"/>
                </a:cubicBezTo>
                <a:cubicBezTo>
                  <a:pt x="20759" y="10374"/>
                  <a:pt x="17847" y="10498"/>
                  <a:pt x="17847" y="8748"/>
                </a:cubicBezTo>
                <a:cubicBezTo>
                  <a:pt x="17847" y="6999"/>
                  <a:pt x="20561" y="7136"/>
                  <a:pt x="20759" y="6653"/>
                </a:cubicBezTo>
                <a:cubicBezTo>
                  <a:pt x="20977" y="6121"/>
                  <a:pt x="20078" y="5782"/>
                  <a:pt x="20078" y="5626"/>
                </a:cubicBezTo>
                <a:cubicBezTo>
                  <a:pt x="20078" y="5471"/>
                  <a:pt x="21003" y="4532"/>
                  <a:pt x="20759" y="4090"/>
                </a:cubicBezTo>
                <a:cubicBezTo>
                  <a:pt x="20525" y="3672"/>
                  <a:pt x="20071" y="4587"/>
                  <a:pt x="18719" y="4169"/>
                </a:cubicBezTo>
                <a:cubicBezTo>
                  <a:pt x="18579" y="4127"/>
                  <a:pt x="18476" y="4002"/>
                  <a:pt x="18440" y="3840"/>
                </a:cubicBezTo>
                <a:cubicBezTo>
                  <a:pt x="18185" y="2688"/>
                  <a:pt x="17680" y="0"/>
                  <a:pt x="14685" y="0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4" name="鹦鹉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DBC2154-E64B-4204-BC09-415F018CD113}"/>
              </a:ext>
            </a:extLst>
          </p:cNvPr>
          <p:cNvSpPr/>
          <p:nvPr/>
        </p:nvSpPr>
        <p:spPr>
          <a:xfrm>
            <a:off x="7521104" y="169980"/>
            <a:ext cx="441792" cy="74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0" h="21432" extrusionOk="0">
                <a:moveTo>
                  <a:pt x="18370" y="0"/>
                </a:moveTo>
                <a:cubicBezTo>
                  <a:pt x="14048" y="0"/>
                  <a:pt x="12783" y="2031"/>
                  <a:pt x="12783" y="2031"/>
                </a:cubicBezTo>
                <a:lnTo>
                  <a:pt x="13378" y="1961"/>
                </a:lnTo>
                <a:cubicBezTo>
                  <a:pt x="12845" y="2298"/>
                  <a:pt x="12783" y="2732"/>
                  <a:pt x="12783" y="2732"/>
                </a:cubicBezTo>
                <a:cubicBezTo>
                  <a:pt x="12783" y="2732"/>
                  <a:pt x="13096" y="2636"/>
                  <a:pt x="13324" y="2568"/>
                </a:cubicBezTo>
                <a:cubicBezTo>
                  <a:pt x="13120" y="2773"/>
                  <a:pt x="13058" y="2973"/>
                  <a:pt x="13050" y="3126"/>
                </a:cubicBezTo>
                <a:cubicBezTo>
                  <a:pt x="8310" y="3811"/>
                  <a:pt x="6091" y="8534"/>
                  <a:pt x="5321" y="10669"/>
                </a:cubicBezTo>
                <a:cubicBezTo>
                  <a:pt x="3308" y="11590"/>
                  <a:pt x="1878" y="12878"/>
                  <a:pt x="1256" y="14344"/>
                </a:cubicBezTo>
                <a:cubicBezTo>
                  <a:pt x="3332" y="14028"/>
                  <a:pt x="5219" y="13365"/>
                  <a:pt x="6714" y="12400"/>
                </a:cubicBezTo>
                <a:cubicBezTo>
                  <a:pt x="5857" y="14200"/>
                  <a:pt x="4673" y="15938"/>
                  <a:pt x="3176" y="17582"/>
                </a:cubicBezTo>
                <a:cubicBezTo>
                  <a:pt x="3216" y="17569"/>
                  <a:pt x="3579" y="17635"/>
                  <a:pt x="4382" y="17295"/>
                </a:cubicBezTo>
                <a:cubicBezTo>
                  <a:pt x="3144" y="18733"/>
                  <a:pt x="1680" y="20106"/>
                  <a:pt x="0" y="21391"/>
                </a:cubicBezTo>
                <a:cubicBezTo>
                  <a:pt x="42" y="21389"/>
                  <a:pt x="377" y="21600"/>
                  <a:pt x="1727" y="21083"/>
                </a:cubicBezTo>
                <a:cubicBezTo>
                  <a:pt x="6184" y="19231"/>
                  <a:pt x="9208" y="14287"/>
                  <a:pt x="10395" y="11043"/>
                </a:cubicBezTo>
                <a:cubicBezTo>
                  <a:pt x="11795" y="10599"/>
                  <a:pt x="13028" y="10102"/>
                  <a:pt x="14092" y="9584"/>
                </a:cubicBezTo>
                <a:lnTo>
                  <a:pt x="14381" y="9839"/>
                </a:lnTo>
                <a:lnTo>
                  <a:pt x="14765" y="9746"/>
                </a:lnTo>
                <a:cubicBezTo>
                  <a:pt x="14974" y="10165"/>
                  <a:pt x="15001" y="10443"/>
                  <a:pt x="14877" y="10541"/>
                </a:cubicBezTo>
                <a:cubicBezTo>
                  <a:pt x="14721" y="10666"/>
                  <a:pt x="14541" y="10668"/>
                  <a:pt x="14101" y="10652"/>
                </a:cubicBezTo>
                <a:cubicBezTo>
                  <a:pt x="13639" y="10636"/>
                  <a:pt x="13210" y="10850"/>
                  <a:pt x="13170" y="11142"/>
                </a:cubicBezTo>
                <a:cubicBezTo>
                  <a:pt x="13481" y="10935"/>
                  <a:pt x="13650" y="10935"/>
                  <a:pt x="13650" y="10935"/>
                </a:cubicBezTo>
                <a:cubicBezTo>
                  <a:pt x="13650" y="10935"/>
                  <a:pt x="13779" y="11141"/>
                  <a:pt x="14123" y="11066"/>
                </a:cubicBezTo>
                <a:cubicBezTo>
                  <a:pt x="14641" y="10954"/>
                  <a:pt x="15416" y="10875"/>
                  <a:pt x="15884" y="10904"/>
                </a:cubicBezTo>
                <a:cubicBezTo>
                  <a:pt x="16352" y="10933"/>
                  <a:pt x="16829" y="11045"/>
                  <a:pt x="17297" y="11036"/>
                </a:cubicBezTo>
                <a:cubicBezTo>
                  <a:pt x="17836" y="11026"/>
                  <a:pt x="17855" y="10925"/>
                  <a:pt x="17855" y="10925"/>
                </a:cubicBezTo>
                <a:cubicBezTo>
                  <a:pt x="17855" y="10925"/>
                  <a:pt x="18190" y="10865"/>
                  <a:pt x="18306" y="11098"/>
                </a:cubicBezTo>
                <a:cubicBezTo>
                  <a:pt x="18482" y="10892"/>
                  <a:pt x="18200" y="10584"/>
                  <a:pt x="17591" y="10635"/>
                </a:cubicBezTo>
                <a:cubicBezTo>
                  <a:pt x="16982" y="10686"/>
                  <a:pt x="16147" y="10631"/>
                  <a:pt x="15926" y="10407"/>
                </a:cubicBezTo>
                <a:cubicBezTo>
                  <a:pt x="15831" y="10311"/>
                  <a:pt x="15624" y="9972"/>
                  <a:pt x="15432" y="9587"/>
                </a:cubicBezTo>
                <a:lnTo>
                  <a:pt x="15794" y="9500"/>
                </a:lnTo>
                <a:lnTo>
                  <a:pt x="15794" y="8656"/>
                </a:lnTo>
                <a:cubicBezTo>
                  <a:pt x="19639" y="6297"/>
                  <a:pt x="20295" y="3828"/>
                  <a:pt x="18073" y="3750"/>
                </a:cubicBezTo>
                <a:cubicBezTo>
                  <a:pt x="18554" y="3016"/>
                  <a:pt x="18171" y="2605"/>
                  <a:pt x="18171" y="2605"/>
                </a:cubicBezTo>
                <a:cubicBezTo>
                  <a:pt x="18777" y="2730"/>
                  <a:pt x="19293" y="2723"/>
                  <a:pt x="19834" y="2549"/>
                </a:cubicBezTo>
                <a:cubicBezTo>
                  <a:pt x="19919" y="2522"/>
                  <a:pt x="19897" y="2448"/>
                  <a:pt x="19800" y="2444"/>
                </a:cubicBezTo>
                <a:cubicBezTo>
                  <a:pt x="19331" y="2425"/>
                  <a:pt x="19296" y="2217"/>
                  <a:pt x="19296" y="2217"/>
                </a:cubicBezTo>
                <a:cubicBezTo>
                  <a:pt x="19296" y="2217"/>
                  <a:pt x="19614" y="2154"/>
                  <a:pt x="19548" y="1847"/>
                </a:cubicBezTo>
                <a:cubicBezTo>
                  <a:pt x="19720" y="2220"/>
                  <a:pt x="20237" y="2340"/>
                  <a:pt x="20237" y="2340"/>
                </a:cubicBezTo>
                <a:cubicBezTo>
                  <a:pt x="20237" y="2340"/>
                  <a:pt x="20290" y="2701"/>
                  <a:pt x="19708" y="3049"/>
                </a:cubicBezTo>
                <a:cubicBezTo>
                  <a:pt x="21600" y="2645"/>
                  <a:pt x="21282" y="1410"/>
                  <a:pt x="20593" y="951"/>
                </a:cubicBezTo>
                <a:cubicBezTo>
                  <a:pt x="20792" y="761"/>
                  <a:pt x="20303" y="0"/>
                  <a:pt x="18370" y="0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7DBCE3-36E7-4D01-9F16-C4FC3A0CF970}"/>
              </a:ext>
            </a:extLst>
          </p:cNvPr>
          <p:cNvSpPr/>
          <p:nvPr/>
        </p:nvSpPr>
        <p:spPr>
          <a:xfrm>
            <a:off x="1228109" y="4539197"/>
            <a:ext cx="767330" cy="113718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080C5E56-A638-4B15-BA34-867185665CC1}"/>
              </a:ext>
            </a:extLst>
          </p:cNvPr>
          <p:cNvSpPr txBox="1"/>
          <p:nvPr/>
        </p:nvSpPr>
        <p:spPr>
          <a:xfrm>
            <a:off x="4272336" y="3307410"/>
            <a:ext cx="46382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BE64D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项目特色及创新</a:t>
            </a:r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1EE46FB6-4BAA-437C-9120-BBD4465CAF4F}"/>
              </a:ext>
            </a:extLst>
          </p:cNvPr>
          <p:cNvSpPr txBox="1"/>
          <p:nvPr/>
        </p:nvSpPr>
        <p:spPr>
          <a:xfrm>
            <a:off x="3389154" y="3298202"/>
            <a:ext cx="5391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69" hangingPunct="0"/>
            <a:r>
              <a:rPr lang="zh-CN" altLang="en-US" sz="4400" b="1" i="0" dirty="0">
                <a:solidFill>
                  <a:srgbClr val="212529"/>
                </a:solidFill>
                <a:effectLst/>
                <a:latin typeface="YouSheBiaoTiHei" panose="00000500000000000000" pitchFamily="2" charset="-122"/>
                <a:ea typeface="YouSheBiaoTiHei" panose="00000500000000000000" pitchFamily="2" charset="-122"/>
              </a:rPr>
              <a:t>项目特色及创新</a:t>
            </a:r>
          </a:p>
        </p:txBody>
      </p:sp>
    </p:spTree>
    <p:extLst>
      <p:ext uri="{BB962C8B-B14F-4D97-AF65-F5344CB8AC3E}">
        <p14:creationId xmlns:p14="http://schemas.microsoft.com/office/powerpoint/2010/main" val="112187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成组">
            <a:extLst>
              <a:ext uri="{FF2B5EF4-FFF2-40B4-BE49-F238E27FC236}">
                <a16:creationId xmlns:a16="http://schemas.microsoft.com/office/drawing/2014/main" id="{F5FB5D92-0634-4AAF-9A37-830AE6013D7C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77" name="成组">
              <a:extLst>
                <a:ext uri="{FF2B5EF4-FFF2-40B4-BE49-F238E27FC236}">
                  <a16:creationId xmlns:a16="http://schemas.microsoft.com/office/drawing/2014/main" id="{E08927DD-4610-4B88-BA5B-F4231F193A63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112" name="线条">
                <a:extLst>
                  <a:ext uri="{FF2B5EF4-FFF2-40B4-BE49-F238E27FC236}">
                    <a16:creationId xmlns:a16="http://schemas.microsoft.com/office/drawing/2014/main" id="{6D3B8796-007F-4ADE-9BAB-1C19BF404E35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" name="线条">
                <a:extLst>
                  <a:ext uri="{FF2B5EF4-FFF2-40B4-BE49-F238E27FC236}">
                    <a16:creationId xmlns:a16="http://schemas.microsoft.com/office/drawing/2014/main" id="{6C063859-8A0B-4387-8BC1-B91BEA4EE0B7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" name="线条">
                <a:extLst>
                  <a:ext uri="{FF2B5EF4-FFF2-40B4-BE49-F238E27FC236}">
                    <a16:creationId xmlns:a16="http://schemas.microsoft.com/office/drawing/2014/main" id="{375954AD-761D-432E-B251-45B5D159CE68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" name="线条">
                <a:extLst>
                  <a:ext uri="{FF2B5EF4-FFF2-40B4-BE49-F238E27FC236}">
                    <a16:creationId xmlns:a16="http://schemas.microsoft.com/office/drawing/2014/main" id="{34AB6A8A-DEAC-4AA7-8B4B-9FB7AE13FD91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" name="线条">
                <a:extLst>
                  <a:ext uri="{FF2B5EF4-FFF2-40B4-BE49-F238E27FC236}">
                    <a16:creationId xmlns:a16="http://schemas.microsoft.com/office/drawing/2014/main" id="{01390979-8269-49FF-8D3C-D1AE2CD1E3E7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" name="线条">
                <a:extLst>
                  <a:ext uri="{FF2B5EF4-FFF2-40B4-BE49-F238E27FC236}">
                    <a16:creationId xmlns:a16="http://schemas.microsoft.com/office/drawing/2014/main" id="{D6524E95-FE8C-455F-A87A-B0550FA09854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8" name="线条">
                <a:extLst>
                  <a:ext uri="{FF2B5EF4-FFF2-40B4-BE49-F238E27FC236}">
                    <a16:creationId xmlns:a16="http://schemas.microsoft.com/office/drawing/2014/main" id="{2A8CD465-E3F0-4B16-A0A8-3F2B091D684A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9" name="线条">
                <a:extLst>
                  <a:ext uri="{FF2B5EF4-FFF2-40B4-BE49-F238E27FC236}">
                    <a16:creationId xmlns:a16="http://schemas.microsoft.com/office/drawing/2014/main" id="{29C72084-747B-48CC-81D6-CF3C093D764E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0" name="线条">
                <a:extLst>
                  <a:ext uri="{FF2B5EF4-FFF2-40B4-BE49-F238E27FC236}">
                    <a16:creationId xmlns:a16="http://schemas.microsoft.com/office/drawing/2014/main" id="{48B5843C-1B5B-4144-B3C5-FF40761E01BF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1" name="线条">
                <a:extLst>
                  <a:ext uri="{FF2B5EF4-FFF2-40B4-BE49-F238E27FC236}">
                    <a16:creationId xmlns:a16="http://schemas.microsoft.com/office/drawing/2014/main" id="{04BBB2D6-52E6-4D2C-80C6-1FEE690282B2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2" name="线条">
                <a:extLst>
                  <a:ext uri="{FF2B5EF4-FFF2-40B4-BE49-F238E27FC236}">
                    <a16:creationId xmlns:a16="http://schemas.microsoft.com/office/drawing/2014/main" id="{253B7965-01D2-48C3-9E14-9FAF9820D31D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3" name="线条">
                <a:extLst>
                  <a:ext uri="{FF2B5EF4-FFF2-40B4-BE49-F238E27FC236}">
                    <a16:creationId xmlns:a16="http://schemas.microsoft.com/office/drawing/2014/main" id="{ABFDEF8C-5073-4C20-9A02-C9C8A089FDBE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4" name="线条">
                <a:extLst>
                  <a:ext uri="{FF2B5EF4-FFF2-40B4-BE49-F238E27FC236}">
                    <a16:creationId xmlns:a16="http://schemas.microsoft.com/office/drawing/2014/main" id="{66876DC0-325E-49D3-ABB0-D0AF90663A8A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" name="线条">
                <a:extLst>
                  <a:ext uri="{FF2B5EF4-FFF2-40B4-BE49-F238E27FC236}">
                    <a16:creationId xmlns:a16="http://schemas.microsoft.com/office/drawing/2014/main" id="{30C01E36-1240-458D-A365-013234C6FC23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6" name="线条">
                <a:extLst>
                  <a:ext uri="{FF2B5EF4-FFF2-40B4-BE49-F238E27FC236}">
                    <a16:creationId xmlns:a16="http://schemas.microsoft.com/office/drawing/2014/main" id="{FE101E82-133E-47D7-9875-E0F24EFE247B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7" name="线条">
                <a:extLst>
                  <a:ext uri="{FF2B5EF4-FFF2-40B4-BE49-F238E27FC236}">
                    <a16:creationId xmlns:a16="http://schemas.microsoft.com/office/drawing/2014/main" id="{E2A8CDA8-F6B5-43A1-836A-DE282CE50D4D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8" name="线条">
                <a:extLst>
                  <a:ext uri="{FF2B5EF4-FFF2-40B4-BE49-F238E27FC236}">
                    <a16:creationId xmlns:a16="http://schemas.microsoft.com/office/drawing/2014/main" id="{44F9B0CD-D0D8-4880-B28C-350C0A6C1A3B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9" name="线条">
                <a:extLst>
                  <a:ext uri="{FF2B5EF4-FFF2-40B4-BE49-F238E27FC236}">
                    <a16:creationId xmlns:a16="http://schemas.microsoft.com/office/drawing/2014/main" id="{82ABDD87-8660-4291-8EB6-763A3CDFB8E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78" name="成组">
              <a:extLst>
                <a:ext uri="{FF2B5EF4-FFF2-40B4-BE49-F238E27FC236}">
                  <a16:creationId xmlns:a16="http://schemas.microsoft.com/office/drawing/2014/main" id="{8A5488ED-4644-4016-9033-CE3120834666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FF2D1242-39DB-4682-81CE-01FA25464D21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FD2D2AD0-3F9D-4CA8-AF85-B7422E0C5F58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A8FADEC2-1FFA-4A5F-BE47-E8CDD6838717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791B4F18-578D-4BAD-9CA7-58B7CC033664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B1E23617-9069-4B0B-B1EA-5EDDE096AF6E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40012301-A11E-40BA-8185-77EE432003E1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BAD35EAC-1DC5-4BA7-9ED6-B736FF70FB13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3DC913BE-ACC7-40FF-8C5C-DDBA18E8B324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79DF562E-1486-40DA-968C-B10A8F607839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F6FE3793-9E75-4310-8EEB-EF49A75D77B0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3D02066B-0A28-4AFB-98B7-E65B1E8418BE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0B696D54-750B-4786-A39F-D42C00D90CB1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230F512E-D3BD-4BD0-9DC0-2E1A5499ADD3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7AD7F324-5FD7-43AB-ACC8-0691E0AB9CA8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7FAD177F-073B-4A83-8E1F-00358D1C9A53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B8445DB5-3F79-4D3B-BDDC-B881849DFB52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AA9CB553-8308-4601-9D7D-5FD33D419C07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ADF6EBBA-69B5-44F8-9878-3B7F7E7AC11A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D8A69F18-D9D3-426A-8452-003A2E812B36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737E3DBD-9107-4463-BD8E-A4B67DDEBBDC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0124C9DE-A325-4B79-B169-CDED5BB4AE31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322CA919-9C71-4633-AE7B-4D181384DF59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F7B1A58E-E0A4-425C-B95F-602674DD0CEE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B50BDE24-1AAF-4887-BB9D-BBAE88F94F75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2F5A45DE-DC21-43E5-BB7B-20CF246C40B1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0877B83C-886C-4412-B5E3-33610F80C639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3868E205-D644-48D7-B561-22184B416DA7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24BCD169-C1A3-4776-BD52-EF4C9474DFD1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A80D404C-32C9-4412-BD76-57A1A03B254F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4BBDA6AD-ADC6-4373-8F61-C7628DFEBEAD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970E3997-C852-44B2-8BCC-4A511C09C065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0BFB6B6F-3CE6-4459-AA5E-25A318CFB1C6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DB48006E-7FC1-43A6-BCF9-00CA6BDFF49D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6B8760-CF29-4B57-B8E5-4DF2E1EF8787}"/>
              </a:ext>
            </a:extLst>
          </p:cNvPr>
          <p:cNvGrpSpPr/>
          <p:nvPr/>
        </p:nvGrpSpPr>
        <p:grpSpPr>
          <a:xfrm>
            <a:off x="1446442" y="2916585"/>
            <a:ext cx="3250173" cy="2180340"/>
            <a:chOff x="0" y="0"/>
            <a:chExt cx="6500344" cy="3287056"/>
          </a:xfrm>
        </p:grpSpPr>
        <p:sp>
          <p:nvSpPr>
            <p:cNvPr id="3" name="形状">
              <a:extLst>
                <a:ext uri="{FF2B5EF4-FFF2-40B4-BE49-F238E27FC236}">
                  <a16:creationId xmlns:a16="http://schemas.microsoft.com/office/drawing/2014/main" id="{4B6995DF-6606-4DC9-9377-A601A91C7F00}"/>
                </a:ext>
              </a:extLst>
            </p:cNvPr>
            <p:cNvSpPr/>
            <p:nvPr/>
          </p:nvSpPr>
          <p:spPr>
            <a:xfrm>
              <a:off x="12699" y="12700"/>
              <a:ext cx="6474946" cy="3261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1598"/>
                  </a:moveTo>
                  <a:lnTo>
                    <a:pt x="19617" y="0"/>
                  </a:lnTo>
                  <a:cubicBezTo>
                    <a:pt x="20257" y="450"/>
                    <a:pt x="20816" y="1266"/>
                    <a:pt x="21224" y="2345"/>
                  </a:cubicBezTo>
                  <a:cubicBezTo>
                    <a:pt x="21328" y="2621"/>
                    <a:pt x="21421" y="2912"/>
                    <a:pt x="21503" y="3216"/>
                  </a:cubicBezTo>
                  <a:cubicBezTo>
                    <a:pt x="21552" y="3446"/>
                    <a:pt x="21576" y="3734"/>
                    <a:pt x="21588" y="4107"/>
                  </a:cubicBezTo>
                  <a:cubicBezTo>
                    <a:pt x="21600" y="4481"/>
                    <a:pt x="21600" y="4941"/>
                    <a:pt x="21600" y="5516"/>
                  </a:cubicBezTo>
                  <a:lnTo>
                    <a:pt x="21600" y="17682"/>
                  </a:lnTo>
                  <a:cubicBezTo>
                    <a:pt x="21600" y="18257"/>
                    <a:pt x="21600" y="18717"/>
                    <a:pt x="21588" y="19091"/>
                  </a:cubicBezTo>
                  <a:cubicBezTo>
                    <a:pt x="21576" y="19464"/>
                    <a:pt x="21552" y="19752"/>
                    <a:pt x="21503" y="19982"/>
                  </a:cubicBezTo>
                  <a:cubicBezTo>
                    <a:pt x="21443" y="20313"/>
                    <a:pt x="21346" y="20609"/>
                    <a:pt x="21224" y="20853"/>
                  </a:cubicBezTo>
                  <a:cubicBezTo>
                    <a:pt x="21101" y="21096"/>
                    <a:pt x="20952" y="21287"/>
                    <a:pt x="20785" y="21408"/>
                  </a:cubicBezTo>
                  <a:cubicBezTo>
                    <a:pt x="20669" y="21504"/>
                    <a:pt x="20524" y="21552"/>
                    <a:pt x="20336" y="21576"/>
                  </a:cubicBezTo>
                  <a:cubicBezTo>
                    <a:pt x="20148" y="21600"/>
                    <a:pt x="19916" y="21600"/>
                    <a:pt x="19626" y="21600"/>
                  </a:cubicBezTo>
                  <a:lnTo>
                    <a:pt x="2927" y="21600"/>
                  </a:lnTo>
                  <a:cubicBezTo>
                    <a:pt x="2642" y="21574"/>
                    <a:pt x="2409" y="21583"/>
                    <a:pt x="2218" y="21576"/>
                  </a:cubicBezTo>
                  <a:cubicBezTo>
                    <a:pt x="2013" y="21569"/>
                    <a:pt x="1851" y="21544"/>
                    <a:pt x="1713" y="21470"/>
                  </a:cubicBezTo>
                  <a:cubicBezTo>
                    <a:pt x="1355" y="21355"/>
                    <a:pt x="1018" y="21065"/>
                    <a:pt x="731" y="20625"/>
                  </a:cubicBezTo>
                  <a:cubicBezTo>
                    <a:pt x="392" y="20105"/>
                    <a:pt x="138" y="19398"/>
                    <a:pt x="0" y="18592"/>
                  </a:cubicBezTo>
                  <a:lnTo>
                    <a:pt x="954" y="5516"/>
                  </a:lnTo>
                  <a:cubicBezTo>
                    <a:pt x="954" y="4941"/>
                    <a:pt x="954" y="4481"/>
                    <a:pt x="966" y="4107"/>
                  </a:cubicBezTo>
                  <a:cubicBezTo>
                    <a:pt x="978" y="3734"/>
                    <a:pt x="1002" y="3446"/>
                    <a:pt x="1050" y="3216"/>
                  </a:cubicBezTo>
                  <a:cubicBezTo>
                    <a:pt x="1111" y="2885"/>
                    <a:pt x="1207" y="2588"/>
                    <a:pt x="1330" y="2345"/>
                  </a:cubicBezTo>
                  <a:cubicBezTo>
                    <a:pt x="1453" y="2101"/>
                    <a:pt x="1602" y="1910"/>
                    <a:pt x="1769" y="1790"/>
                  </a:cubicBezTo>
                  <a:cubicBezTo>
                    <a:pt x="1885" y="1694"/>
                    <a:pt x="2030" y="1646"/>
                    <a:pt x="2218" y="1622"/>
                  </a:cubicBezTo>
                  <a:cubicBezTo>
                    <a:pt x="2406" y="1598"/>
                    <a:pt x="2638" y="1598"/>
                    <a:pt x="2927" y="1598"/>
                  </a:cubicBezTo>
                  <a:close/>
                </a:path>
              </a:pathLst>
            </a:custGeom>
            <a:solidFill>
              <a:srgbClr val="F0C643"/>
            </a:solid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4" name="形状 形状" descr="形状 形状">
              <a:extLst>
                <a:ext uri="{FF2B5EF4-FFF2-40B4-BE49-F238E27FC236}">
                  <a16:creationId xmlns:a16="http://schemas.microsoft.com/office/drawing/2014/main" id="{E20C6FD5-7077-4A56-B826-870F10CC9A3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6500346" cy="3287057"/>
            </a:xfrm>
            <a:prstGeom prst="rect">
              <a:avLst/>
            </a:prstGeom>
            <a:effectLst/>
          </p:spPr>
        </p:pic>
      </p:grpSp>
      <p:grpSp>
        <p:nvGrpSpPr>
          <p:cNvPr id="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562E1FB-7CD6-42D2-9893-9631DA53CFB2}"/>
              </a:ext>
            </a:extLst>
          </p:cNvPr>
          <p:cNvGrpSpPr/>
          <p:nvPr/>
        </p:nvGrpSpPr>
        <p:grpSpPr>
          <a:xfrm>
            <a:off x="642764" y="336550"/>
            <a:ext cx="2552333" cy="1024452"/>
            <a:chOff x="-12700" y="-12700"/>
            <a:chExt cx="5104663" cy="2048902"/>
          </a:xfrm>
        </p:grpSpPr>
        <p:grpSp>
          <p:nvGrpSpPr>
            <p:cNvPr id="6" name="成组">
              <a:extLst>
                <a:ext uri="{FF2B5EF4-FFF2-40B4-BE49-F238E27FC236}">
                  <a16:creationId xmlns:a16="http://schemas.microsoft.com/office/drawing/2014/main" id="{525B958F-E9A6-4C7B-9E89-700781901D3E}"/>
                </a:ext>
              </a:extLst>
            </p:cNvPr>
            <p:cNvGrpSpPr/>
            <p:nvPr/>
          </p:nvGrpSpPr>
          <p:grpSpPr>
            <a:xfrm>
              <a:off x="13449" y="-12700"/>
              <a:ext cx="5078515" cy="1243739"/>
              <a:chOff x="0" y="-12700"/>
              <a:chExt cx="5078514" cy="1243738"/>
            </a:xfrm>
          </p:grpSpPr>
          <p:sp>
            <p:nvSpPr>
              <p:cNvPr id="14" name="矩形">
                <a:extLst>
                  <a:ext uri="{FF2B5EF4-FFF2-40B4-BE49-F238E27FC236}">
                    <a16:creationId xmlns:a16="http://schemas.microsoft.com/office/drawing/2014/main" id="{1B6BAB78-3FB0-4601-960B-78BB34E08D6B}"/>
                  </a:ext>
                </a:extLst>
              </p:cNvPr>
              <p:cNvSpPr/>
              <p:nvPr/>
            </p:nvSpPr>
            <p:spPr>
              <a:xfrm>
                <a:off x="212934" y="227131"/>
                <a:ext cx="4852881" cy="991224"/>
              </a:xfrm>
              <a:prstGeom prst="rect">
                <a:avLst/>
              </a:prstGeom>
              <a:solidFill>
                <a:srgbClr val="F0C64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" name="矩形">
                <a:extLst>
                  <a:ext uri="{FF2B5EF4-FFF2-40B4-BE49-F238E27FC236}">
                    <a16:creationId xmlns:a16="http://schemas.microsoft.com/office/drawing/2014/main" id="{6EF99311-4551-4159-A083-DA4536A40A46}"/>
                  </a:ext>
                </a:extLst>
              </p:cNvPr>
              <p:cNvSpPr/>
              <p:nvPr/>
            </p:nvSpPr>
            <p:spPr>
              <a:xfrm>
                <a:off x="0" y="6012"/>
                <a:ext cx="4852880" cy="991224"/>
              </a:xfrm>
              <a:prstGeom prst="rect">
                <a:avLst/>
              </a:prstGeom>
              <a:solidFill>
                <a:srgbClr val="71E6A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16" name="形状">
                <a:extLst>
                  <a:ext uri="{FF2B5EF4-FFF2-40B4-BE49-F238E27FC236}">
                    <a16:creationId xmlns:a16="http://schemas.microsoft.com/office/drawing/2014/main" id="{9CC52149-59C8-47D8-847F-6D693E2FB34B}"/>
                  </a:ext>
                </a:extLst>
              </p:cNvPr>
              <p:cNvGrpSpPr/>
              <p:nvPr/>
            </p:nvGrpSpPr>
            <p:grpSpPr>
              <a:xfrm>
                <a:off x="4846928" y="-12700"/>
                <a:ext cx="231587" cy="1243739"/>
                <a:chOff x="0" y="0"/>
                <a:chExt cx="231586" cy="1243738"/>
              </a:xfrm>
            </p:grpSpPr>
            <p:sp>
              <p:nvSpPr>
                <p:cNvPr id="17" name="形状">
                  <a:extLst>
                    <a:ext uri="{FF2B5EF4-FFF2-40B4-BE49-F238E27FC236}">
                      <a16:creationId xmlns:a16="http://schemas.microsoft.com/office/drawing/2014/main" id="{04B8804B-5FB2-4CCB-B59B-F43B7A561842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206187" cy="12183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4027"/>
                      </a:lnTo>
                      <a:lnTo>
                        <a:pt x="21600" y="21600"/>
                      </a:lnTo>
                      <a:lnTo>
                        <a:pt x="0" y="175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C643"/>
                </a:solidFill>
                <a:ln>
                  <a:noFill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defTabSz="1219169" hangingPunct="0"/>
                  <a:endParaRPr sz="600" kern="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18" name="形状 形状" descr="形状 形状">
                  <a:extLst>
                    <a:ext uri="{FF2B5EF4-FFF2-40B4-BE49-F238E27FC236}">
                      <a16:creationId xmlns:a16="http://schemas.microsoft.com/office/drawing/2014/main" id="{0F7A516F-AC85-49AF-B2C6-84ADCE0B431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231587" cy="124373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7" name="线条">
              <a:extLst>
                <a:ext uri="{FF2B5EF4-FFF2-40B4-BE49-F238E27FC236}">
                  <a16:creationId xmlns:a16="http://schemas.microsoft.com/office/drawing/2014/main" id="{7BF8D457-47F4-4E52-ACF1-A94A26DC55E1}"/>
                </a:ext>
              </a:extLst>
            </p:cNvPr>
            <p:cNvSpPr/>
            <p:nvPr/>
          </p:nvSpPr>
          <p:spPr>
            <a:xfrm>
              <a:off x="2448419" y="1604937"/>
              <a:ext cx="279268" cy="7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线条">
              <a:extLst>
                <a:ext uri="{FF2B5EF4-FFF2-40B4-BE49-F238E27FC236}">
                  <a16:creationId xmlns:a16="http://schemas.microsoft.com/office/drawing/2014/main" id="{36B9943D-719A-47A2-9C59-FCE48F2A5DA3}"/>
                </a:ext>
              </a:extLst>
            </p:cNvPr>
            <p:cNvSpPr/>
            <p:nvPr/>
          </p:nvSpPr>
          <p:spPr>
            <a:xfrm>
              <a:off x="2453591" y="910531"/>
              <a:ext cx="464529" cy="110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2" y="0"/>
                  </a:moveTo>
                  <a:lnTo>
                    <a:pt x="12853" y="3937"/>
                  </a:lnTo>
                  <a:lnTo>
                    <a:pt x="12611" y="9395"/>
                  </a:lnTo>
                  <a:lnTo>
                    <a:pt x="21600" y="12777"/>
                  </a:lnTo>
                  <a:lnTo>
                    <a:pt x="12780" y="15690"/>
                  </a:lnTo>
                  <a:lnTo>
                    <a:pt x="13025" y="21600"/>
                  </a:lnTo>
                  <a:lnTo>
                    <a:pt x="0" y="18048"/>
                  </a:lnTo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形状">
              <a:extLst>
                <a:ext uri="{FF2B5EF4-FFF2-40B4-BE49-F238E27FC236}">
                  <a16:creationId xmlns:a16="http://schemas.microsoft.com/office/drawing/2014/main" id="{A352B19F-A821-42AB-8467-8104907B665D}"/>
                </a:ext>
              </a:extLst>
            </p:cNvPr>
            <p:cNvSpPr/>
            <p:nvPr/>
          </p:nvSpPr>
          <p:spPr>
            <a:xfrm>
              <a:off x="7837" y="913481"/>
              <a:ext cx="2700779" cy="9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6849"/>
                  </a:lnTo>
                  <a:lnTo>
                    <a:pt x="21600" y="10897"/>
                  </a:lnTo>
                  <a:lnTo>
                    <a:pt x="19536" y="15092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10" name="形状">
              <a:extLst>
                <a:ext uri="{FF2B5EF4-FFF2-40B4-BE49-F238E27FC236}">
                  <a16:creationId xmlns:a16="http://schemas.microsoft.com/office/drawing/2014/main" id="{B4A83EE9-2BB6-42EB-A343-46C3DD204A25}"/>
                </a:ext>
              </a:extLst>
            </p:cNvPr>
            <p:cNvGrpSpPr/>
            <p:nvPr/>
          </p:nvGrpSpPr>
          <p:grpSpPr>
            <a:xfrm>
              <a:off x="-12701" y="1821379"/>
              <a:ext cx="2767108" cy="214824"/>
              <a:chOff x="0" y="0"/>
              <a:chExt cx="2767106" cy="214822"/>
            </a:xfrm>
          </p:grpSpPr>
          <p:sp>
            <p:nvSpPr>
              <p:cNvPr id="12" name="形状">
                <a:extLst>
                  <a:ext uri="{FF2B5EF4-FFF2-40B4-BE49-F238E27FC236}">
                    <a16:creationId xmlns:a16="http://schemas.microsoft.com/office/drawing/2014/main" id="{4AAD9C11-D33E-4CF2-A246-27418A9E4963}"/>
                  </a:ext>
                </a:extLst>
              </p:cNvPr>
              <p:cNvSpPr/>
              <p:nvPr/>
            </p:nvSpPr>
            <p:spPr>
              <a:xfrm>
                <a:off x="12700" y="12700"/>
                <a:ext cx="2741707" cy="18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8" y="726"/>
                    </a:moveTo>
                    <a:lnTo>
                      <a:pt x="21600" y="21600"/>
                    </a:lnTo>
                    <a:lnTo>
                      <a:pt x="2487" y="21600"/>
                    </a:lnTo>
                    <a:lnTo>
                      <a:pt x="0" y="0"/>
                    </a:lnTo>
                    <a:lnTo>
                      <a:pt x="19378" y="726"/>
                    </a:ln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3" name="形状 形状" descr="形状 形状">
                <a:extLst>
                  <a:ext uri="{FF2B5EF4-FFF2-40B4-BE49-F238E27FC236}">
                    <a16:creationId xmlns:a16="http://schemas.microsoft.com/office/drawing/2014/main" id="{2967CBA9-AD8C-4818-A187-089A3F7CFDDC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2767107" cy="214823"/>
              </a:xfrm>
              <a:prstGeom prst="rect">
                <a:avLst/>
              </a:prstGeom>
              <a:effectLst/>
            </p:spPr>
          </p:pic>
        </p:grpSp>
        <p:sp>
          <p:nvSpPr>
            <p:cNvPr id="11" name="线条">
              <a:extLst>
                <a:ext uri="{FF2B5EF4-FFF2-40B4-BE49-F238E27FC236}">
                  <a16:creationId xmlns:a16="http://schemas.microsoft.com/office/drawing/2014/main" id="{D315D1F4-F46E-462C-B9A5-0D8AE439C8A3}"/>
                </a:ext>
              </a:extLst>
            </p:cNvPr>
            <p:cNvSpPr/>
            <p:nvPr/>
          </p:nvSpPr>
          <p:spPr>
            <a:xfrm>
              <a:off x="2452566" y="1567537"/>
              <a:ext cx="279218" cy="1529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9" name="标题填写在此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712F5A6-F06B-408F-8226-D6A42D9BF2E6}"/>
              </a:ext>
            </a:extLst>
          </p:cNvPr>
          <p:cNvSpPr txBox="1"/>
          <p:nvPr/>
        </p:nvSpPr>
        <p:spPr>
          <a:xfrm>
            <a:off x="797516" y="378042"/>
            <a:ext cx="2205733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algn="ctr" defTabSz="1219169" hangingPunct="0"/>
            <a:r>
              <a:rPr lang="zh-CN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项目特色及创新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0232B37-3FD4-4F48-A1D6-C118D1CF99CE}"/>
              </a:ext>
            </a:extLst>
          </p:cNvPr>
          <p:cNvSpPr/>
          <p:nvPr/>
        </p:nvSpPr>
        <p:spPr>
          <a:xfrm flipV="1">
            <a:off x="3572060" y="706116"/>
            <a:ext cx="7007878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16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FE5D06-B6AC-427D-B604-2872BFD07A82}"/>
              </a:ext>
            </a:extLst>
          </p:cNvPr>
          <p:cNvSpPr txBox="1"/>
          <p:nvPr/>
        </p:nvSpPr>
        <p:spPr>
          <a:xfrm>
            <a:off x="10856974" y="334220"/>
            <a:ext cx="634789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/>
              <a:t>09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C0C0C0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23" name="16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A4228A7-4E8D-4938-89D0-0B6408F5C492}"/>
              </a:ext>
            </a:extLst>
          </p:cNvPr>
          <p:cNvSpPr txBox="1"/>
          <p:nvPr/>
        </p:nvSpPr>
        <p:spPr>
          <a:xfrm>
            <a:off x="10793724" y="334220"/>
            <a:ext cx="727763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09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FFFFFF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sp>
        <p:nvSpPr>
          <p:cNvPr id="24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B0CF3E0-D2DF-4EF6-ACAD-2A72C38CBED5}"/>
              </a:ext>
            </a:extLst>
          </p:cNvPr>
          <p:cNvSpPr/>
          <p:nvPr/>
        </p:nvSpPr>
        <p:spPr>
          <a:xfrm>
            <a:off x="1413032" y="2459891"/>
            <a:ext cx="2119342" cy="883499"/>
          </a:xfrm>
          <a:prstGeom prst="roundRect">
            <a:avLst>
              <a:gd name="adj" fmla="val 15000"/>
            </a:avLst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AA92C4-DF47-46A4-949E-FA5E14B9BD93}"/>
              </a:ext>
            </a:extLst>
          </p:cNvPr>
          <p:cNvSpPr/>
          <p:nvPr/>
        </p:nvSpPr>
        <p:spPr>
          <a:xfrm>
            <a:off x="1413032" y="2906549"/>
            <a:ext cx="3094544" cy="2067260"/>
          </a:xfrm>
          <a:prstGeom prst="roundRect">
            <a:avLst>
              <a:gd name="adj" fmla="val 12813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C9C8ED4-6DA4-4249-A2B3-1FA2EF2005F2}"/>
              </a:ext>
            </a:extLst>
          </p:cNvPr>
          <p:cNvSpPr/>
          <p:nvPr/>
        </p:nvSpPr>
        <p:spPr>
          <a:xfrm>
            <a:off x="1784501" y="2538436"/>
            <a:ext cx="137640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内容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FF8E13-8937-4865-A52C-03D8AE71BC7F}"/>
              </a:ext>
            </a:extLst>
          </p:cNvPr>
          <p:cNvSpPr/>
          <p:nvPr/>
        </p:nvSpPr>
        <p:spPr>
          <a:xfrm>
            <a:off x="1649574" y="3049119"/>
            <a:ext cx="2136682" cy="258737"/>
          </a:xfrm>
          <a:prstGeom prst="rect">
            <a:avLst/>
          </a:prstGeom>
          <a:solidFill>
            <a:srgbClr val="4572F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Argo</a:t>
            </a:r>
            <a:r>
              <a:rPr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平台，爬取数据</a:t>
            </a:r>
          </a:p>
        </p:txBody>
      </p:sp>
      <p:sp>
        <p:nvSpPr>
          <p:cNvPr id="28" name="夏季，是一年四季中第二个季节，从立夏起至立秋结束。各地区夏季的气候并非一样。 夏季，是一年四季中第二个季节，从立夏起至立秋结束。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2A52325-BE7E-4010-B0DC-5598C8B77B66}"/>
              </a:ext>
            </a:extLst>
          </p:cNvPr>
          <p:cNvSpPr txBox="1"/>
          <p:nvPr/>
        </p:nvSpPr>
        <p:spPr>
          <a:xfrm>
            <a:off x="1672445" y="3324441"/>
            <a:ext cx="2632473" cy="145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just">
              <a:lnSpc>
                <a:spcPct val="110000"/>
              </a:lnSpc>
              <a:defRPr sz="17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defTabSz="1219169" hangingPunct="0"/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直接使用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Argo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平台已处理好的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1°x1°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的网格化数据，避免了处理原始数据所需的大量运算以及数据处理所需的大量时间，同时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1°x1°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的网格化的数据便于后续的可视化处理。</a:t>
            </a:r>
          </a:p>
        </p:txBody>
      </p:sp>
      <p:grpSp>
        <p:nvGrpSpPr>
          <p:cNvPr id="29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A86A56-1C4E-4D21-A106-CA88B37C538B}"/>
              </a:ext>
            </a:extLst>
          </p:cNvPr>
          <p:cNvGrpSpPr/>
          <p:nvPr/>
        </p:nvGrpSpPr>
        <p:grpSpPr>
          <a:xfrm>
            <a:off x="5254033" y="4468875"/>
            <a:ext cx="3615754" cy="1889832"/>
            <a:chOff x="0" y="0"/>
            <a:chExt cx="6500344" cy="3287056"/>
          </a:xfrm>
        </p:grpSpPr>
        <p:sp>
          <p:nvSpPr>
            <p:cNvPr id="30" name="形状">
              <a:extLst>
                <a:ext uri="{FF2B5EF4-FFF2-40B4-BE49-F238E27FC236}">
                  <a16:creationId xmlns:a16="http://schemas.microsoft.com/office/drawing/2014/main" id="{C1C1243F-F401-49C2-9315-F83DA87BE5A2}"/>
                </a:ext>
              </a:extLst>
            </p:cNvPr>
            <p:cNvSpPr/>
            <p:nvPr/>
          </p:nvSpPr>
          <p:spPr>
            <a:xfrm>
              <a:off x="12700" y="12700"/>
              <a:ext cx="6474945" cy="3261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1598"/>
                  </a:moveTo>
                  <a:lnTo>
                    <a:pt x="19617" y="0"/>
                  </a:lnTo>
                  <a:cubicBezTo>
                    <a:pt x="20257" y="450"/>
                    <a:pt x="20816" y="1266"/>
                    <a:pt x="21224" y="2345"/>
                  </a:cubicBezTo>
                  <a:cubicBezTo>
                    <a:pt x="21328" y="2621"/>
                    <a:pt x="21421" y="2912"/>
                    <a:pt x="21503" y="3216"/>
                  </a:cubicBezTo>
                  <a:cubicBezTo>
                    <a:pt x="21552" y="3446"/>
                    <a:pt x="21576" y="3734"/>
                    <a:pt x="21588" y="4107"/>
                  </a:cubicBezTo>
                  <a:cubicBezTo>
                    <a:pt x="21600" y="4481"/>
                    <a:pt x="21600" y="4941"/>
                    <a:pt x="21600" y="5516"/>
                  </a:cubicBezTo>
                  <a:lnTo>
                    <a:pt x="21600" y="17682"/>
                  </a:lnTo>
                  <a:cubicBezTo>
                    <a:pt x="21600" y="18257"/>
                    <a:pt x="21600" y="18717"/>
                    <a:pt x="21588" y="19091"/>
                  </a:cubicBezTo>
                  <a:cubicBezTo>
                    <a:pt x="21576" y="19464"/>
                    <a:pt x="21552" y="19752"/>
                    <a:pt x="21503" y="19982"/>
                  </a:cubicBezTo>
                  <a:cubicBezTo>
                    <a:pt x="21443" y="20313"/>
                    <a:pt x="21346" y="20609"/>
                    <a:pt x="21224" y="20853"/>
                  </a:cubicBezTo>
                  <a:cubicBezTo>
                    <a:pt x="21101" y="21096"/>
                    <a:pt x="20952" y="21287"/>
                    <a:pt x="20785" y="21408"/>
                  </a:cubicBezTo>
                  <a:cubicBezTo>
                    <a:pt x="20669" y="21504"/>
                    <a:pt x="20524" y="21552"/>
                    <a:pt x="20336" y="21576"/>
                  </a:cubicBezTo>
                  <a:cubicBezTo>
                    <a:pt x="20148" y="21600"/>
                    <a:pt x="19916" y="21600"/>
                    <a:pt x="19626" y="21600"/>
                  </a:cubicBezTo>
                  <a:lnTo>
                    <a:pt x="2927" y="21600"/>
                  </a:lnTo>
                  <a:cubicBezTo>
                    <a:pt x="2642" y="21574"/>
                    <a:pt x="2409" y="21583"/>
                    <a:pt x="2218" y="21576"/>
                  </a:cubicBezTo>
                  <a:cubicBezTo>
                    <a:pt x="2013" y="21569"/>
                    <a:pt x="1851" y="21544"/>
                    <a:pt x="1713" y="21470"/>
                  </a:cubicBezTo>
                  <a:cubicBezTo>
                    <a:pt x="1355" y="21355"/>
                    <a:pt x="1018" y="21065"/>
                    <a:pt x="731" y="20625"/>
                  </a:cubicBezTo>
                  <a:cubicBezTo>
                    <a:pt x="392" y="20105"/>
                    <a:pt x="138" y="19398"/>
                    <a:pt x="0" y="18592"/>
                  </a:cubicBezTo>
                  <a:lnTo>
                    <a:pt x="954" y="5516"/>
                  </a:lnTo>
                  <a:cubicBezTo>
                    <a:pt x="954" y="4941"/>
                    <a:pt x="954" y="4481"/>
                    <a:pt x="966" y="4107"/>
                  </a:cubicBezTo>
                  <a:cubicBezTo>
                    <a:pt x="978" y="3734"/>
                    <a:pt x="1002" y="3446"/>
                    <a:pt x="1050" y="3216"/>
                  </a:cubicBezTo>
                  <a:cubicBezTo>
                    <a:pt x="1111" y="2885"/>
                    <a:pt x="1207" y="2588"/>
                    <a:pt x="1330" y="2345"/>
                  </a:cubicBezTo>
                  <a:cubicBezTo>
                    <a:pt x="1453" y="2101"/>
                    <a:pt x="1602" y="1910"/>
                    <a:pt x="1769" y="1790"/>
                  </a:cubicBezTo>
                  <a:cubicBezTo>
                    <a:pt x="1885" y="1694"/>
                    <a:pt x="2030" y="1646"/>
                    <a:pt x="2218" y="1622"/>
                  </a:cubicBezTo>
                  <a:cubicBezTo>
                    <a:pt x="2406" y="1598"/>
                    <a:pt x="2638" y="1598"/>
                    <a:pt x="2927" y="1598"/>
                  </a:cubicBezTo>
                  <a:close/>
                </a:path>
              </a:pathLst>
            </a:custGeom>
            <a:solidFill>
              <a:srgbClr val="F0C643"/>
            </a:solid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1" name="形状 形状" descr="形状 形状">
              <a:extLst>
                <a:ext uri="{FF2B5EF4-FFF2-40B4-BE49-F238E27FC236}">
                  <a16:creationId xmlns:a16="http://schemas.microsoft.com/office/drawing/2014/main" id="{09CDB9F3-9638-4089-9A58-0D3907641B9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500345" cy="3287057"/>
            </a:xfrm>
            <a:prstGeom prst="rect">
              <a:avLst/>
            </a:prstGeom>
            <a:effectLst/>
          </p:spPr>
        </p:pic>
      </p:grpSp>
      <p:sp>
        <p:nvSpPr>
          <p:cNvPr id="32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B463C70-22E8-442B-AE39-F5FBEE4673C9}"/>
              </a:ext>
            </a:extLst>
          </p:cNvPr>
          <p:cNvSpPr/>
          <p:nvPr/>
        </p:nvSpPr>
        <p:spPr>
          <a:xfrm>
            <a:off x="5220622" y="4012180"/>
            <a:ext cx="2119342" cy="883499"/>
          </a:xfrm>
          <a:prstGeom prst="roundRect">
            <a:avLst>
              <a:gd name="adj" fmla="val 15000"/>
            </a:avLst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C939FC-2B93-468F-9568-78A728A6A1E2}"/>
              </a:ext>
            </a:extLst>
          </p:cNvPr>
          <p:cNvSpPr/>
          <p:nvPr/>
        </p:nvSpPr>
        <p:spPr>
          <a:xfrm>
            <a:off x="5220621" y="4458837"/>
            <a:ext cx="3355053" cy="1772281"/>
          </a:xfrm>
          <a:prstGeom prst="roundRect">
            <a:avLst>
              <a:gd name="adj" fmla="val 12813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9F89CF7-780F-4CD9-8E8D-59D4A1D83AF8}"/>
              </a:ext>
            </a:extLst>
          </p:cNvPr>
          <p:cNvSpPr/>
          <p:nvPr/>
        </p:nvSpPr>
        <p:spPr>
          <a:xfrm>
            <a:off x="5592091" y="4090725"/>
            <a:ext cx="137640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内容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3449CCD-F20A-41E0-8A2C-1374182795A9}"/>
              </a:ext>
            </a:extLst>
          </p:cNvPr>
          <p:cNvSpPr/>
          <p:nvPr/>
        </p:nvSpPr>
        <p:spPr>
          <a:xfrm>
            <a:off x="5487910" y="4540972"/>
            <a:ext cx="2300700" cy="502982"/>
          </a:xfrm>
          <a:prstGeom prst="rect">
            <a:avLst/>
          </a:prstGeom>
          <a:solidFill>
            <a:srgbClr val="4572F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defTabSz="1219169" hangingPunct="0">
              <a:lnSpc>
                <a:spcPct val="120000"/>
              </a:lnSpc>
            </a:pPr>
            <a:r>
              <a:rPr lang="zh-CN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35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Cartopy</a:t>
            </a:r>
            <a:r>
              <a:rPr lang="zh-CN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模块绘制海线，缩短动图绘制时间</a:t>
            </a:r>
          </a:p>
        </p:txBody>
      </p:sp>
      <p:sp>
        <p:nvSpPr>
          <p:cNvPr id="36" name="夏季，是一年四季中第二个季节，从立夏起至立秋结束。各地区夏季的气候并非一样。 夏季，是一年四季中第二个季节，从立夏起至立秋结束。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62739EF-1DE8-430C-98DE-B4B8BC037B77}"/>
              </a:ext>
            </a:extLst>
          </p:cNvPr>
          <p:cNvSpPr txBox="1"/>
          <p:nvPr/>
        </p:nvSpPr>
        <p:spPr>
          <a:xfrm>
            <a:off x="5495429" y="5148142"/>
            <a:ext cx="2784350" cy="98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just">
              <a:lnSpc>
                <a:spcPct val="110000"/>
              </a:lnSpc>
              <a:defRPr sz="17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defTabSz="1219169" hangingPunct="0"/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抛弃传统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文件，使用开发时间晚但兼容性好的</a:t>
            </a:r>
            <a:r>
              <a:rPr lang="en-US" altLang="zh-CN" sz="14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Cartopy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模块，节省了加载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文件的时间，大大提高了程序运行效率。</a:t>
            </a:r>
          </a:p>
        </p:txBody>
      </p:sp>
      <p:grpSp>
        <p:nvGrpSpPr>
          <p:cNvPr id="37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D102D12-8136-4BA4-B26C-20E97D4CE887}"/>
              </a:ext>
            </a:extLst>
          </p:cNvPr>
          <p:cNvGrpSpPr/>
          <p:nvPr/>
        </p:nvGrpSpPr>
        <p:grpSpPr>
          <a:xfrm>
            <a:off x="7564132" y="1852735"/>
            <a:ext cx="3636433" cy="2401877"/>
            <a:chOff x="0" y="0"/>
            <a:chExt cx="6500344" cy="3287056"/>
          </a:xfrm>
        </p:grpSpPr>
        <p:sp>
          <p:nvSpPr>
            <p:cNvPr id="38" name="形状">
              <a:extLst>
                <a:ext uri="{FF2B5EF4-FFF2-40B4-BE49-F238E27FC236}">
                  <a16:creationId xmlns:a16="http://schemas.microsoft.com/office/drawing/2014/main" id="{7953BAE1-1D14-47F7-9B1A-BF0C88234202}"/>
                </a:ext>
              </a:extLst>
            </p:cNvPr>
            <p:cNvSpPr/>
            <p:nvPr/>
          </p:nvSpPr>
          <p:spPr>
            <a:xfrm>
              <a:off x="12700" y="12700"/>
              <a:ext cx="6474945" cy="3261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1598"/>
                  </a:moveTo>
                  <a:lnTo>
                    <a:pt x="19617" y="0"/>
                  </a:lnTo>
                  <a:cubicBezTo>
                    <a:pt x="20257" y="450"/>
                    <a:pt x="20816" y="1266"/>
                    <a:pt x="21224" y="2345"/>
                  </a:cubicBezTo>
                  <a:cubicBezTo>
                    <a:pt x="21328" y="2621"/>
                    <a:pt x="21421" y="2912"/>
                    <a:pt x="21503" y="3216"/>
                  </a:cubicBezTo>
                  <a:cubicBezTo>
                    <a:pt x="21552" y="3446"/>
                    <a:pt x="21576" y="3734"/>
                    <a:pt x="21588" y="4107"/>
                  </a:cubicBezTo>
                  <a:cubicBezTo>
                    <a:pt x="21600" y="4481"/>
                    <a:pt x="21600" y="4941"/>
                    <a:pt x="21600" y="5516"/>
                  </a:cubicBezTo>
                  <a:lnTo>
                    <a:pt x="21600" y="17682"/>
                  </a:lnTo>
                  <a:cubicBezTo>
                    <a:pt x="21600" y="18257"/>
                    <a:pt x="21600" y="18717"/>
                    <a:pt x="21588" y="19091"/>
                  </a:cubicBezTo>
                  <a:cubicBezTo>
                    <a:pt x="21576" y="19464"/>
                    <a:pt x="21552" y="19752"/>
                    <a:pt x="21503" y="19982"/>
                  </a:cubicBezTo>
                  <a:cubicBezTo>
                    <a:pt x="21443" y="20313"/>
                    <a:pt x="21346" y="20609"/>
                    <a:pt x="21224" y="20853"/>
                  </a:cubicBezTo>
                  <a:cubicBezTo>
                    <a:pt x="21101" y="21096"/>
                    <a:pt x="20952" y="21287"/>
                    <a:pt x="20785" y="21408"/>
                  </a:cubicBezTo>
                  <a:cubicBezTo>
                    <a:pt x="20669" y="21504"/>
                    <a:pt x="20524" y="21552"/>
                    <a:pt x="20336" y="21576"/>
                  </a:cubicBezTo>
                  <a:cubicBezTo>
                    <a:pt x="20148" y="21600"/>
                    <a:pt x="19916" y="21600"/>
                    <a:pt x="19626" y="21600"/>
                  </a:cubicBezTo>
                  <a:lnTo>
                    <a:pt x="2927" y="21600"/>
                  </a:lnTo>
                  <a:cubicBezTo>
                    <a:pt x="2642" y="21574"/>
                    <a:pt x="2409" y="21583"/>
                    <a:pt x="2218" y="21576"/>
                  </a:cubicBezTo>
                  <a:cubicBezTo>
                    <a:pt x="2013" y="21569"/>
                    <a:pt x="1851" y="21544"/>
                    <a:pt x="1713" y="21470"/>
                  </a:cubicBezTo>
                  <a:cubicBezTo>
                    <a:pt x="1355" y="21355"/>
                    <a:pt x="1018" y="21065"/>
                    <a:pt x="731" y="20625"/>
                  </a:cubicBezTo>
                  <a:cubicBezTo>
                    <a:pt x="392" y="20105"/>
                    <a:pt x="138" y="19398"/>
                    <a:pt x="0" y="18592"/>
                  </a:cubicBezTo>
                  <a:lnTo>
                    <a:pt x="954" y="5516"/>
                  </a:lnTo>
                  <a:cubicBezTo>
                    <a:pt x="954" y="4941"/>
                    <a:pt x="954" y="4481"/>
                    <a:pt x="966" y="4107"/>
                  </a:cubicBezTo>
                  <a:cubicBezTo>
                    <a:pt x="978" y="3734"/>
                    <a:pt x="1002" y="3446"/>
                    <a:pt x="1050" y="3216"/>
                  </a:cubicBezTo>
                  <a:cubicBezTo>
                    <a:pt x="1111" y="2885"/>
                    <a:pt x="1207" y="2588"/>
                    <a:pt x="1330" y="2345"/>
                  </a:cubicBezTo>
                  <a:cubicBezTo>
                    <a:pt x="1453" y="2101"/>
                    <a:pt x="1602" y="1910"/>
                    <a:pt x="1769" y="1790"/>
                  </a:cubicBezTo>
                  <a:cubicBezTo>
                    <a:pt x="1885" y="1694"/>
                    <a:pt x="2030" y="1646"/>
                    <a:pt x="2218" y="1622"/>
                  </a:cubicBezTo>
                  <a:cubicBezTo>
                    <a:pt x="2406" y="1598"/>
                    <a:pt x="2638" y="1598"/>
                    <a:pt x="2927" y="1598"/>
                  </a:cubicBezTo>
                  <a:close/>
                </a:path>
              </a:pathLst>
            </a:custGeom>
            <a:solidFill>
              <a:srgbClr val="F0C643"/>
            </a:solid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9" name="形状 形状" descr="形状 形状">
              <a:extLst>
                <a:ext uri="{FF2B5EF4-FFF2-40B4-BE49-F238E27FC236}">
                  <a16:creationId xmlns:a16="http://schemas.microsoft.com/office/drawing/2014/main" id="{975437B1-F779-41DC-BEEA-6E8420E387A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500345" cy="3287057"/>
            </a:xfrm>
            <a:prstGeom prst="rect">
              <a:avLst/>
            </a:prstGeom>
            <a:effectLst/>
          </p:spPr>
        </p:pic>
      </p:grpSp>
      <p:sp>
        <p:nvSpPr>
          <p:cNvPr id="40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54AF454-E81C-44EC-B58A-9E756868C265}"/>
              </a:ext>
            </a:extLst>
          </p:cNvPr>
          <p:cNvSpPr/>
          <p:nvPr/>
        </p:nvSpPr>
        <p:spPr>
          <a:xfrm>
            <a:off x="7530722" y="1445407"/>
            <a:ext cx="2119342" cy="1069291"/>
          </a:xfrm>
          <a:prstGeom prst="roundRect">
            <a:avLst>
              <a:gd name="adj" fmla="val 15000"/>
            </a:avLst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77193B4-80B8-4389-819D-06463112ED73}"/>
              </a:ext>
            </a:extLst>
          </p:cNvPr>
          <p:cNvSpPr/>
          <p:nvPr/>
        </p:nvSpPr>
        <p:spPr>
          <a:xfrm>
            <a:off x="7530722" y="1840452"/>
            <a:ext cx="3481241" cy="2252267"/>
          </a:xfrm>
          <a:prstGeom prst="roundRect">
            <a:avLst>
              <a:gd name="adj" fmla="val 12813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6BCEBB-0F48-49F7-ACF6-5B976B367997}"/>
              </a:ext>
            </a:extLst>
          </p:cNvPr>
          <p:cNvSpPr/>
          <p:nvPr/>
        </p:nvSpPr>
        <p:spPr>
          <a:xfrm>
            <a:off x="7855541" y="1528964"/>
            <a:ext cx="137640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内容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F4A66E7-8738-4507-9BE1-9A43EF27AD1C}"/>
              </a:ext>
            </a:extLst>
          </p:cNvPr>
          <p:cNvSpPr/>
          <p:nvPr/>
        </p:nvSpPr>
        <p:spPr>
          <a:xfrm>
            <a:off x="7836621" y="1906422"/>
            <a:ext cx="2090444" cy="466933"/>
          </a:xfrm>
          <a:prstGeom prst="rect">
            <a:avLst/>
          </a:prstGeom>
          <a:solidFill>
            <a:srgbClr val="4572F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defTabSz="1219169" hangingPunct="0">
              <a:lnSpc>
                <a:spcPct val="120000"/>
              </a:lnSpc>
            </a:pPr>
            <a:r>
              <a:rPr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Animation</a:t>
            </a:r>
            <a:r>
              <a:rPr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模块，制作动态可视化图片</a:t>
            </a:r>
          </a:p>
        </p:txBody>
      </p:sp>
      <p:sp>
        <p:nvSpPr>
          <p:cNvPr id="44" name="夏季，是一年四季中第二个季节，从立夏起至立秋结束。各地区夏季的气候并非一样。 夏季，是一年四季中第二个季节，从立夏起至立秋结束。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4C359E-9978-4118-8F7E-72148E895B5E}"/>
              </a:ext>
            </a:extLst>
          </p:cNvPr>
          <p:cNvSpPr txBox="1"/>
          <p:nvPr/>
        </p:nvSpPr>
        <p:spPr>
          <a:xfrm>
            <a:off x="7843823" y="2476970"/>
            <a:ext cx="2887870" cy="145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just">
              <a:lnSpc>
                <a:spcPct val="110000"/>
              </a:lnSpc>
              <a:defRPr sz="17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defTabSz="1219169" hangingPunct="0"/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采用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Animation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模块，并且设计了逐帧绘制的函数，并统一封装为一个函数模块，将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58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张图片制作为动图，突破静态图片的片面性，动图便于用户更直观的了解海洋温度与盐度随深度的变化情况。</a:t>
            </a:r>
          </a:p>
        </p:txBody>
      </p:sp>
      <p:sp>
        <p:nvSpPr>
          <p:cNvPr id="45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0440127-A212-48D4-B33C-C02A8FF2B7D8}"/>
              </a:ext>
            </a:extLst>
          </p:cNvPr>
          <p:cNvSpPr/>
          <p:nvPr/>
        </p:nvSpPr>
        <p:spPr>
          <a:xfrm>
            <a:off x="2833550" y="5094738"/>
            <a:ext cx="2139559" cy="94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87" extrusionOk="0">
                <a:moveTo>
                  <a:pt x="0" y="0"/>
                </a:moveTo>
                <a:cubicBezTo>
                  <a:pt x="1242" y="6028"/>
                  <a:pt x="3325" y="11135"/>
                  <a:pt x="5977" y="14653"/>
                </a:cubicBezTo>
                <a:cubicBezTo>
                  <a:pt x="10677" y="20889"/>
                  <a:pt x="16588" y="21600"/>
                  <a:pt x="21600" y="16533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045979B-D3F5-4E2D-8CE2-F5FA570D5FA6}"/>
              </a:ext>
            </a:extLst>
          </p:cNvPr>
          <p:cNvSpPr/>
          <p:nvPr/>
        </p:nvSpPr>
        <p:spPr>
          <a:xfrm>
            <a:off x="8634223" y="4067708"/>
            <a:ext cx="904445" cy="1498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7" h="21600" extrusionOk="0">
                <a:moveTo>
                  <a:pt x="0" y="21600"/>
                </a:moveTo>
                <a:cubicBezTo>
                  <a:pt x="7358" y="20278"/>
                  <a:pt x="13565" y="17153"/>
                  <a:pt x="17232" y="12927"/>
                </a:cubicBezTo>
                <a:cubicBezTo>
                  <a:pt x="20658" y="8979"/>
                  <a:pt x="21600" y="4365"/>
                  <a:pt x="19871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437B381-1E8E-4B8D-AFDD-A64CD4B32579}"/>
              </a:ext>
            </a:extLst>
          </p:cNvPr>
          <p:cNvSpPr/>
          <p:nvPr/>
        </p:nvSpPr>
        <p:spPr>
          <a:xfrm>
            <a:off x="3910336" y="1888541"/>
            <a:ext cx="3481243" cy="897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73" extrusionOk="0">
                <a:moveTo>
                  <a:pt x="21600" y="19750"/>
                </a:moveTo>
                <a:cubicBezTo>
                  <a:pt x="19269" y="8238"/>
                  <a:pt x="15693" y="1064"/>
                  <a:pt x="11811" y="110"/>
                </a:cubicBezTo>
                <a:cubicBezTo>
                  <a:pt x="7184" y="-1027"/>
                  <a:pt x="2724" y="6701"/>
                  <a:pt x="0" y="20573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5721FB0-90E1-42B1-990A-576F5EF622B1}"/>
              </a:ext>
            </a:extLst>
          </p:cNvPr>
          <p:cNvSpPr/>
          <p:nvPr/>
        </p:nvSpPr>
        <p:spPr>
          <a:xfrm>
            <a:off x="4286140" y="2480640"/>
            <a:ext cx="1363704" cy="858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49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BC95B11-0C53-488C-BEC2-DC6F8AE3F101}"/>
              </a:ext>
            </a:extLst>
          </p:cNvPr>
          <p:cNvGrpSpPr/>
          <p:nvPr/>
        </p:nvGrpSpPr>
        <p:grpSpPr>
          <a:xfrm>
            <a:off x="1365965" y="5278418"/>
            <a:ext cx="544411" cy="475562"/>
            <a:chOff x="0" y="0"/>
            <a:chExt cx="1088820" cy="951121"/>
          </a:xfrm>
        </p:grpSpPr>
        <p:sp>
          <p:nvSpPr>
            <p:cNvPr id="50" name="椭圆形">
              <a:extLst>
                <a:ext uri="{FF2B5EF4-FFF2-40B4-BE49-F238E27FC236}">
                  <a16:creationId xmlns:a16="http://schemas.microsoft.com/office/drawing/2014/main" id="{5C2C7C31-0B48-4082-B4C6-FA64D7C53547}"/>
                </a:ext>
              </a:extLst>
            </p:cNvPr>
            <p:cNvSpPr/>
            <p:nvPr/>
          </p:nvSpPr>
          <p:spPr>
            <a:xfrm rot="20236989">
              <a:off x="44343" y="260025"/>
              <a:ext cx="1000135" cy="43056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形状">
              <a:extLst>
                <a:ext uri="{FF2B5EF4-FFF2-40B4-BE49-F238E27FC236}">
                  <a16:creationId xmlns:a16="http://schemas.microsoft.com/office/drawing/2014/main" id="{1A55CEB4-DE2A-40C3-927F-B1E1560F0445}"/>
                </a:ext>
              </a:extLst>
            </p:cNvPr>
            <p:cNvSpPr/>
            <p:nvPr/>
          </p:nvSpPr>
          <p:spPr>
            <a:xfrm rot="20283060">
              <a:off x="210919" y="92517"/>
              <a:ext cx="643595" cy="766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2" name="圆形">
              <a:extLst>
                <a:ext uri="{FF2B5EF4-FFF2-40B4-BE49-F238E27FC236}">
                  <a16:creationId xmlns:a16="http://schemas.microsoft.com/office/drawing/2014/main" id="{708732B9-A396-4A51-8290-0F421AC87D59}"/>
                </a:ext>
              </a:extLst>
            </p:cNvPr>
            <p:cNvSpPr/>
            <p:nvPr/>
          </p:nvSpPr>
          <p:spPr>
            <a:xfrm>
              <a:off x="855289" y="175456"/>
              <a:ext cx="86175" cy="861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3" name="圆形">
              <a:extLst>
                <a:ext uri="{FF2B5EF4-FFF2-40B4-BE49-F238E27FC236}">
                  <a16:creationId xmlns:a16="http://schemas.microsoft.com/office/drawing/2014/main" id="{008D44E4-8EB8-470E-8D87-928657841323}"/>
                </a:ext>
              </a:extLst>
            </p:cNvPr>
            <p:cNvSpPr/>
            <p:nvPr/>
          </p:nvSpPr>
          <p:spPr>
            <a:xfrm>
              <a:off x="220601" y="706962"/>
              <a:ext cx="86175" cy="861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线条">
              <a:extLst>
                <a:ext uri="{FF2B5EF4-FFF2-40B4-BE49-F238E27FC236}">
                  <a16:creationId xmlns:a16="http://schemas.microsoft.com/office/drawing/2014/main" id="{11D480A4-7DEA-44DE-894F-F1EC1C4A511B}"/>
                </a:ext>
              </a:extLst>
            </p:cNvPr>
            <p:cNvSpPr/>
            <p:nvPr/>
          </p:nvSpPr>
          <p:spPr>
            <a:xfrm flipV="1">
              <a:off x="553995" y="645559"/>
              <a:ext cx="134902" cy="54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5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5924D43-F9AD-4809-9721-A71DBB468928}"/>
              </a:ext>
            </a:extLst>
          </p:cNvPr>
          <p:cNvSpPr/>
          <p:nvPr/>
        </p:nvSpPr>
        <p:spPr>
          <a:xfrm>
            <a:off x="8053010" y="4355564"/>
            <a:ext cx="655998" cy="412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5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E4BEF13-619D-4102-8ABD-EE5A6B7C72F4}"/>
              </a:ext>
            </a:extLst>
          </p:cNvPr>
          <p:cNvGrpSpPr/>
          <p:nvPr/>
        </p:nvGrpSpPr>
        <p:grpSpPr>
          <a:xfrm flipH="1">
            <a:off x="7975198" y="5335305"/>
            <a:ext cx="4223534" cy="1545189"/>
            <a:chOff x="0" y="0"/>
            <a:chExt cx="8447065" cy="3090377"/>
          </a:xfrm>
        </p:grpSpPr>
        <p:sp>
          <p:nvSpPr>
            <p:cNvPr id="57" name="三角形">
              <a:extLst>
                <a:ext uri="{FF2B5EF4-FFF2-40B4-BE49-F238E27FC236}">
                  <a16:creationId xmlns:a16="http://schemas.microsoft.com/office/drawing/2014/main" id="{E5A1D854-032A-40B2-9B7B-ED4AEBACC3FB}"/>
                </a:ext>
              </a:extLst>
            </p:cNvPr>
            <p:cNvSpPr/>
            <p:nvPr/>
          </p:nvSpPr>
          <p:spPr>
            <a:xfrm>
              <a:off x="11372" y="1981897"/>
              <a:ext cx="2145484" cy="1068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形状">
              <a:extLst>
                <a:ext uri="{FF2B5EF4-FFF2-40B4-BE49-F238E27FC236}">
                  <a16:creationId xmlns:a16="http://schemas.microsoft.com/office/drawing/2014/main" id="{D883A76E-BA15-4241-9415-DE4BA4C7D22F}"/>
                </a:ext>
              </a:extLst>
            </p:cNvPr>
            <p:cNvSpPr/>
            <p:nvPr/>
          </p:nvSpPr>
          <p:spPr>
            <a:xfrm rot="10800000">
              <a:off x="5433" y="1382244"/>
              <a:ext cx="2769505" cy="166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7" y="0"/>
                  </a:moveTo>
                  <a:lnTo>
                    <a:pt x="0" y="5706"/>
                  </a:lnTo>
                  <a:lnTo>
                    <a:pt x="12907" y="21600"/>
                  </a:lnTo>
                  <a:lnTo>
                    <a:pt x="21600" y="13835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三角形">
              <a:extLst>
                <a:ext uri="{FF2B5EF4-FFF2-40B4-BE49-F238E27FC236}">
                  <a16:creationId xmlns:a16="http://schemas.microsoft.com/office/drawing/2014/main" id="{75B74F9B-59A9-4A5C-AEAA-DDA93CDCFBDC}"/>
                </a:ext>
              </a:extLst>
            </p:cNvPr>
            <p:cNvSpPr/>
            <p:nvPr/>
          </p:nvSpPr>
          <p:spPr>
            <a:xfrm rot="10800000">
              <a:off x="0" y="0"/>
              <a:ext cx="1120082" cy="1981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6535"/>
                  </a:lnTo>
                  <a:lnTo>
                    <a:pt x="2149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形状">
              <a:extLst>
                <a:ext uri="{FF2B5EF4-FFF2-40B4-BE49-F238E27FC236}">
                  <a16:creationId xmlns:a16="http://schemas.microsoft.com/office/drawing/2014/main" id="{92C6F4CA-E1BA-4F7E-B717-EC9C99BF538B}"/>
                </a:ext>
              </a:extLst>
            </p:cNvPr>
            <p:cNvSpPr/>
            <p:nvPr/>
          </p:nvSpPr>
          <p:spPr>
            <a:xfrm rot="10800000">
              <a:off x="2150916" y="2314325"/>
              <a:ext cx="3979110" cy="771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3"/>
                  </a:moveTo>
                  <a:lnTo>
                    <a:pt x="18213" y="13335"/>
                  </a:lnTo>
                  <a:lnTo>
                    <a:pt x="0" y="21600"/>
                  </a:lnTo>
                  <a:lnTo>
                    <a:pt x="12775" y="0"/>
                  </a:lnTo>
                  <a:lnTo>
                    <a:pt x="21600" y="1003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1" name="形状">
              <a:extLst>
                <a:ext uri="{FF2B5EF4-FFF2-40B4-BE49-F238E27FC236}">
                  <a16:creationId xmlns:a16="http://schemas.microsoft.com/office/drawing/2014/main" id="{A25F7514-019B-4286-A590-B522CA6FF5DB}"/>
                </a:ext>
              </a:extLst>
            </p:cNvPr>
            <p:cNvSpPr/>
            <p:nvPr/>
          </p:nvSpPr>
          <p:spPr>
            <a:xfrm rot="10800000">
              <a:off x="3776719" y="2314325"/>
              <a:ext cx="3337870" cy="77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622" y="9026"/>
                  </a:lnTo>
                  <a:lnTo>
                    <a:pt x="6371" y="21600"/>
                  </a:lnTo>
                  <a:lnTo>
                    <a:pt x="2160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" name="形状">
              <a:extLst>
                <a:ext uri="{FF2B5EF4-FFF2-40B4-BE49-F238E27FC236}">
                  <a16:creationId xmlns:a16="http://schemas.microsoft.com/office/drawing/2014/main" id="{01E56A6D-4D57-401D-94A7-2BB63EEBF4C0}"/>
                </a:ext>
              </a:extLst>
            </p:cNvPr>
            <p:cNvSpPr/>
            <p:nvPr/>
          </p:nvSpPr>
          <p:spPr>
            <a:xfrm rot="10800000">
              <a:off x="6130025" y="2314325"/>
              <a:ext cx="2317041" cy="77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22" y="0"/>
                  </a:moveTo>
                  <a:lnTo>
                    <a:pt x="19080" y="9026"/>
                  </a:lnTo>
                  <a:lnTo>
                    <a:pt x="21600" y="21600"/>
                  </a:lnTo>
                  <a:lnTo>
                    <a:pt x="0" y="455"/>
                  </a:lnTo>
                  <a:lnTo>
                    <a:pt x="12422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3" name="形状">
              <a:extLst>
                <a:ext uri="{FF2B5EF4-FFF2-40B4-BE49-F238E27FC236}">
                  <a16:creationId xmlns:a16="http://schemas.microsoft.com/office/drawing/2014/main" id="{94879A72-A6CC-49D8-807B-923CD35C3865}"/>
                </a:ext>
              </a:extLst>
            </p:cNvPr>
            <p:cNvSpPr/>
            <p:nvPr/>
          </p:nvSpPr>
          <p:spPr>
            <a:xfrm rot="10800000">
              <a:off x="1956729" y="2014675"/>
              <a:ext cx="991367" cy="103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69" y="0"/>
                  </a:moveTo>
                  <a:lnTo>
                    <a:pt x="3773" y="9191"/>
                  </a:lnTo>
                  <a:lnTo>
                    <a:pt x="0" y="21600"/>
                  </a:lnTo>
                  <a:lnTo>
                    <a:pt x="21600" y="21357"/>
                  </a:lnTo>
                  <a:lnTo>
                    <a:pt x="17369" y="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4" name="形状">
              <a:extLst>
                <a:ext uri="{FF2B5EF4-FFF2-40B4-BE49-F238E27FC236}">
                  <a16:creationId xmlns:a16="http://schemas.microsoft.com/office/drawing/2014/main" id="{58A91033-AD24-4BC5-A23C-BA69AE3BD486}"/>
                </a:ext>
              </a:extLst>
            </p:cNvPr>
            <p:cNvSpPr/>
            <p:nvPr/>
          </p:nvSpPr>
          <p:spPr>
            <a:xfrm rot="10800000">
              <a:off x="2774937" y="2014675"/>
              <a:ext cx="1100385" cy="594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43"/>
                  </a:moveTo>
                  <a:lnTo>
                    <a:pt x="21600" y="0"/>
                  </a:lnTo>
                  <a:lnTo>
                    <a:pt x="18201" y="21600"/>
                  </a:lnTo>
                  <a:lnTo>
                    <a:pt x="11464" y="13295"/>
                  </a:lnTo>
                  <a:lnTo>
                    <a:pt x="0" y="4143"/>
                  </a:lnTo>
                  <a:close/>
                </a:path>
              </a:pathLst>
            </a:cu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6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96B2A73-5971-44B7-8BDD-79128A8B3F10}"/>
              </a:ext>
            </a:extLst>
          </p:cNvPr>
          <p:cNvGrpSpPr/>
          <p:nvPr/>
        </p:nvGrpSpPr>
        <p:grpSpPr>
          <a:xfrm>
            <a:off x="-5547" y="4601714"/>
            <a:ext cx="2642287" cy="2335931"/>
            <a:chOff x="0" y="0"/>
            <a:chExt cx="5284573" cy="4671860"/>
          </a:xfrm>
        </p:grpSpPr>
        <p:sp>
          <p:nvSpPr>
            <p:cNvPr id="66" name="三角形">
              <a:extLst>
                <a:ext uri="{FF2B5EF4-FFF2-40B4-BE49-F238E27FC236}">
                  <a16:creationId xmlns:a16="http://schemas.microsoft.com/office/drawing/2014/main" id="{2F093685-ECF3-44E7-84A3-BF51280E3B9C}"/>
                </a:ext>
              </a:extLst>
            </p:cNvPr>
            <p:cNvSpPr/>
            <p:nvPr/>
          </p:nvSpPr>
          <p:spPr>
            <a:xfrm>
              <a:off x="7114" y="2996123"/>
              <a:ext cx="1342238" cy="161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7" name="形状">
              <a:extLst>
                <a:ext uri="{FF2B5EF4-FFF2-40B4-BE49-F238E27FC236}">
                  <a16:creationId xmlns:a16="http://schemas.microsoft.com/office/drawing/2014/main" id="{BDA8E1D6-F381-4B78-82B0-3FD569A0CC41}"/>
                </a:ext>
              </a:extLst>
            </p:cNvPr>
            <p:cNvSpPr/>
            <p:nvPr/>
          </p:nvSpPr>
          <p:spPr>
            <a:xfrm rot="10800000">
              <a:off x="3399" y="2089601"/>
              <a:ext cx="1732632" cy="2521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7" y="0"/>
                  </a:moveTo>
                  <a:lnTo>
                    <a:pt x="0" y="5706"/>
                  </a:lnTo>
                  <a:lnTo>
                    <a:pt x="12907" y="21600"/>
                  </a:lnTo>
                  <a:lnTo>
                    <a:pt x="21600" y="13835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8" name="三角形">
              <a:extLst>
                <a:ext uri="{FF2B5EF4-FFF2-40B4-BE49-F238E27FC236}">
                  <a16:creationId xmlns:a16="http://schemas.microsoft.com/office/drawing/2014/main" id="{A801B963-4F25-4BFC-A03F-E8FD5FBB595C}"/>
                </a:ext>
              </a:extLst>
            </p:cNvPr>
            <p:cNvSpPr/>
            <p:nvPr/>
          </p:nvSpPr>
          <p:spPr>
            <a:xfrm rot="10800000">
              <a:off x="-1" y="-1"/>
              <a:ext cx="700737" cy="2996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6535"/>
                  </a:lnTo>
                  <a:lnTo>
                    <a:pt x="2149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" name="形状">
              <a:extLst>
                <a:ext uri="{FF2B5EF4-FFF2-40B4-BE49-F238E27FC236}">
                  <a16:creationId xmlns:a16="http://schemas.microsoft.com/office/drawing/2014/main" id="{76AFB331-1E18-4B6B-8C98-240B9DD54441}"/>
                </a:ext>
              </a:extLst>
            </p:cNvPr>
            <p:cNvSpPr/>
            <p:nvPr/>
          </p:nvSpPr>
          <p:spPr>
            <a:xfrm rot="10800000">
              <a:off x="1345636" y="3498668"/>
              <a:ext cx="2489374" cy="116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3"/>
                  </a:moveTo>
                  <a:lnTo>
                    <a:pt x="18213" y="13335"/>
                  </a:lnTo>
                  <a:lnTo>
                    <a:pt x="0" y="21600"/>
                  </a:lnTo>
                  <a:lnTo>
                    <a:pt x="12775" y="0"/>
                  </a:lnTo>
                  <a:lnTo>
                    <a:pt x="21600" y="1003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0" name="形状">
              <a:extLst>
                <a:ext uri="{FF2B5EF4-FFF2-40B4-BE49-F238E27FC236}">
                  <a16:creationId xmlns:a16="http://schemas.microsoft.com/office/drawing/2014/main" id="{6B571531-3A24-417A-9FC9-146B00FA2D8B}"/>
                </a:ext>
              </a:extLst>
            </p:cNvPr>
            <p:cNvSpPr/>
            <p:nvPr/>
          </p:nvSpPr>
          <p:spPr>
            <a:xfrm rot="10800000">
              <a:off x="2362755" y="3498668"/>
              <a:ext cx="2088207" cy="1173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622" y="9026"/>
                  </a:lnTo>
                  <a:lnTo>
                    <a:pt x="6371" y="21600"/>
                  </a:lnTo>
                  <a:lnTo>
                    <a:pt x="2160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" name="形状">
              <a:extLst>
                <a:ext uri="{FF2B5EF4-FFF2-40B4-BE49-F238E27FC236}">
                  <a16:creationId xmlns:a16="http://schemas.microsoft.com/office/drawing/2014/main" id="{D38D59B9-C533-4904-9916-A58EEC475020}"/>
                </a:ext>
              </a:extLst>
            </p:cNvPr>
            <p:cNvSpPr/>
            <p:nvPr/>
          </p:nvSpPr>
          <p:spPr>
            <a:xfrm rot="10800000">
              <a:off x="3835009" y="3498668"/>
              <a:ext cx="1449565" cy="1173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22" y="0"/>
                  </a:moveTo>
                  <a:lnTo>
                    <a:pt x="19080" y="9026"/>
                  </a:lnTo>
                  <a:lnTo>
                    <a:pt x="21600" y="21600"/>
                  </a:lnTo>
                  <a:lnTo>
                    <a:pt x="0" y="455"/>
                  </a:lnTo>
                  <a:lnTo>
                    <a:pt x="12422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2" name="形状">
              <a:extLst>
                <a:ext uri="{FF2B5EF4-FFF2-40B4-BE49-F238E27FC236}">
                  <a16:creationId xmlns:a16="http://schemas.microsoft.com/office/drawing/2014/main" id="{272BF7ED-2DD4-4EF2-89F5-C131442D236A}"/>
                </a:ext>
              </a:extLst>
            </p:cNvPr>
            <p:cNvSpPr/>
            <p:nvPr/>
          </p:nvSpPr>
          <p:spPr>
            <a:xfrm rot="10800000">
              <a:off x="1224150" y="3045674"/>
              <a:ext cx="620210" cy="1565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69" y="0"/>
                  </a:moveTo>
                  <a:lnTo>
                    <a:pt x="3773" y="9191"/>
                  </a:lnTo>
                  <a:lnTo>
                    <a:pt x="0" y="21600"/>
                  </a:lnTo>
                  <a:lnTo>
                    <a:pt x="21600" y="21357"/>
                  </a:lnTo>
                  <a:lnTo>
                    <a:pt x="17369" y="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3" name="形状">
              <a:extLst>
                <a:ext uri="{FF2B5EF4-FFF2-40B4-BE49-F238E27FC236}">
                  <a16:creationId xmlns:a16="http://schemas.microsoft.com/office/drawing/2014/main" id="{2DB6CBFA-FCBD-4A7E-BF86-4364DE28D726}"/>
                </a:ext>
              </a:extLst>
            </p:cNvPr>
            <p:cNvSpPr/>
            <p:nvPr/>
          </p:nvSpPr>
          <p:spPr>
            <a:xfrm rot="10800000">
              <a:off x="1736030" y="3045674"/>
              <a:ext cx="688413" cy="899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43"/>
                  </a:moveTo>
                  <a:lnTo>
                    <a:pt x="21600" y="0"/>
                  </a:lnTo>
                  <a:lnTo>
                    <a:pt x="18201" y="21600"/>
                  </a:lnTo>
                  <a:lnTo>
                    <a:pt x="11464" y="13295"/>
                  </a:lnTo>
                  <a:lnTo>
                    <a:pt x="0" y="4143"/>
                  </a:lnTo>
                  <a:close/>
                </a:path>
              </a:pathLst>
            </a:cu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74" name="飞行的老鹰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34FBDDE-7942-448A-8AAE-4FE1D1FDF275}"/>
              </a:ext>
            </a:extLst>
          </p:cNvPr>
          <p:cNvSpPr/>
          <p:nvPr/>
        </p:nvSpPr>
        <p:spPr>
          <a:xfrm>
            <a:off x="3732861" y="1395805"/>
            <a:ext cx="494650" cy="494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6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2139A53-FBCD-470C-956D-8F24A8292CA3}"/>
              </a:ext>
            </a:extLst>
          </p:cNvPr>
          <p:cNvSpPr/>
          <p:nvPr/>
        </p:nvSpPr>
        <p:spPr>
          <a:xfrm>
            <a:off x="4857007" y="5715525"/>
            <a:ext cx="494650" cy="108308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39950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成组">
            <a:extLst>
              <a:ext uri="{FF2B5EF4-FFF2-40B4-BE49-F238E27FC236}">
                <a16:creationId xmlns:a16="http://schemas.microsoft.com/office/drawing/2014/main" id="{1B237ECC-5FF5-4EC0-AD56-3F6B18D15FE7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59" name="成组">
              <a:extLst>
                <a:ext uri="{FF2B5EF4-FFF2-40B4-BE49-F238E27FC236}">
                  <a16:creationId xmlns:a16="http://schemas.microsoft.com/office/drawing/2014/main" id="{88F6D1E5-9A46-4116-84C6-6F64931D2B28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22A7790D-11F7-4F0C-9C18-9A7FDAE57DBC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77E3D253-47A1-475E-8AD1-C306B6F732D6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5CDD417C-0D1C-4C52-974F-F732B6F72CD9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0DF73F28-C2E8-4BCE-8F78-59338C0EC49F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7218DB7B-F803-4943-A4E1-4067E58216E7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CCB0FF7E-45E7-44F8-99F9-6CAD31DEAAEF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3C509308-0AA9-40E5-B8E2-27B20E24B150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72595635-2325-4182-B56B-78F5E8885427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DCB0D00B-3C16-4FF9-A556-D5A06870D6E1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89A4FA9C-E01C-4193-8167-8D2394B83563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9FD223F9-BCA6-44F2-BC76-7CEFBA3AC1E5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E9813B21-C219-4F6D-9CE7-E4E844EEFABB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FED87E7C-BEAD-4E63-911E-75297EF78ABF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11766954-64A5-45E4-A00F-2BF900AE0B0F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E47B9B88-5662-496B-B1C0-8682A57FBCA0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8719CAB7-C8C3-4514-BB00-FF6DC11872A3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D779DCF8-601B-4BDB-B7F1-997701651547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61449EA1-4F90-479E-8EBB-B2BE5896D59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0" name="成组">
              <a:extLst>
                <a:ext uri="{FF2B5EF4-FFF2-40B4-BE49-F238E27FC236}">
                  <a16:creationId xmlns:a16="http://schemas.microsoft.com/office/drawing/2014/main" id="{36A41AF2-1DF7-43E8-8594-7A20B08DBBB1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245635FC-120A-4B4D-996B-B17F05888C7D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D89BCEC4-A18E-4596-A703-CAD2A9263A5E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0407C674-43DC-484D-B079-1D7117170802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0F037573-D0F9-471B-BDC2-1F1A879857FD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4AB0AE08-22A3-4DAB-84B0-BB60998D6AEC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45816A2F-4AD6-45AF-88F6-B5D23D1A56CC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6B4FB637-CB64-4976-8379-55BC9FD30030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486D79FD-C10A-4645-B4CD-F2B109D9086A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FFC3EFD0-0A53-478C-8F9E-3E279A830836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98003BB5-6663-475E-AE69-E5E1A7B4AEFC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F3052866-F151-400F-A37C-7AE880BD8520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C33EBD95-6F08-4409-809C-88824D0C8EBF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DCF6002F-5D98-4147-B718-8FED4D58838B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B4774140-134A-455B-A8C1-A04B190E151D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6890F73B-0A0D-4333-8783-A395C652940C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FDDE2F45-8F9C-4CD7-A74D-AB4AE7DB6826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C3A00D7B-B0B2-49AF-8AF9-5431CFB0DC44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2EBABBF4-6397-4BCF-81C4-8C6D44766063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1E463A5B-AA4F-4257-9172-B93E6174479B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85CED39E-37FE-4EE8-8338-DA6B73570FB3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98F0A4F9-D8F7-4962-81C4-A4122DBE0D11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47A3050A-5742-4C5A-B692-F9F8784BB4C5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2B75813F-649B-420F-A058-07C96EA8906E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B4B1CD3E-17ED-44BE-9E5C-474FACC21680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F148E3BD-F4B9-433E-BF8B-A6826BA79CCF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063CF852-BCD8-49DF-846D-6AA6D710FAA4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69DEFFE2-2F13-4F97-B2AD-1170EEC00F6E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53A0DE0E-DC9A-4565-9670-E562BE6A589B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A0F599D8-D64C-4016-B40A-AD40806C94F0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5879166B-4DBD-4CCD-AD28-BB08752A3E52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1BE47736-EB3C-4933-817A-0F94E0FC2A83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65A92E89-6D01-462F-AA21-AA8E20FA0DCB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8465D9BB-3EDF-4BD5-AC87-647694111406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6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542CD1-DB8F-4A30-8FFA-7B55E6E68906}"/>
              </a:ext>
            </a:extLst>
          </p:cNvPr>
          <p:cNvSpPr/>
          <p:nvPr/>
        </p:nvSpPr>
        <p:spPr>
          <a:xfrm>
            <a:off x="1878737" y="5789595"/>
            <a:ext cx="1326561" cy="83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A6610C-59BD-43BE-9752-E5ABAB610A4D}"/>
              </a:ext>
            </a:extLst>
          </p:cNvPr>
          <p:cNvSpPr/>
          <p:nvPr/>
        </p:nvSpPr>
        <p:spPr>
          <a:xfrm>
            <a:off x="-10217" y="-15998"/>
            <a:ext cx="12212434" cy="913932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890AF9-8ECC-4CE6-B6E1-D33A00299980}"/>
              </a:ext>
            </a:extLst>
          </p:cNvPr>
          <p:cNvSpPr/>
          <p:nvPr/>
        </p:nvSpPr>
        <p:spPr>
          <a:xfrm>
            <a:off x="-10217" y="912663"/>
            <a:ext cx="931480" cy="2247739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0451FCE-5B9C-430C-86CC-006BFDBF688A}"/>
              </a:ext>
            </a:extLst>
          </p:cNvPr>
          <p:cNvSpPr/>
          <p:nvPr/>
        </p:nvSpPr>
        <p:spPr>
          <a:xfrm>
            <a:off x="-10217" y="2583012"/>
            <a:ext cx="931480" cy="1700593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759F88-534D-4416-92F3-80AEE57F0999}"/>
              </a:ext>
            </a:extLst>
          </p:cNvPr>
          <p:cNvSpPr/>
          <p:nvPr/>
        </p:nvSpPr>
        <p:spPr>
          <a:xfrm>
            <a:off x="-10217" y="4277561"/>
            <a:ext cx="1435912" cy="1894431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72C48A0-423B-41C8-9532-AFD66D14E634}"/>
              </a:ext>
            </a:extLst>
          </p:cNvPr>
          <p:cNvSpPr/>
          <p:nvPr/>
        </p:nvSpPr>
        <p:spPr>
          <a:xfrm>
            <a:off x="-10217" y="6172490"/>
            <a:ext cx="11075010" cy="701205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D84A4E-2316-4A33-901C-A07404EC0F42}"/>
              </a:ext>
            </a:extLst>
          </p:cNvPr>
          <p:cNvSpPr/>
          <p:nvPr/>
        </p:nvSpPr>
        <p:spPr>
          <a:xfrm>
            <a:off x="11058771" y="5418759"/>
            <a:ext cx="1135003" cy="1451994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DCEABF7-F93C-4D86-9953-15F9ECC9DE55}"/>
              </a:ext>
            </a:extLst>
          </p:cNvPr>
          <p:cNvSpPr/>
          <p:nvPr/>
        </p:nvSpPr>
        <p:spPr>
          <a:xfrm>
            <a:off x="11058771" y="3632293"/>
            <a:ext cx="1135003" cy="178950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2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1B7F7DF-7695-46FE-BE17-0F89D305F9AE}"/>
              </a:ext>
            </a:extLst>
          </p:cNvPr>
          <p:cNvSpPr/>
          <p:nvPr/>
        </p:nvSpPr>
        <p:spPr>
          <a:xfrm>
            <a:off x="10936948" y="1623679"/>
            <a:ext cx="1256827" cy="200705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3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FED54C-C8DB-4C1D-A125-D740D4A844B8}"/>
              </a:ext>
            </a:extLst>
          </p:cNvPr>
          <p:cNvSpPr/>
          <p:nvPr/>
        </p:nvSpPr>
        <p:spPr>
          <a:xfrm>
            <a:off x="10526153" y="1982542"/>
            <a:ext cx="595306" cy="299565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4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86AA13E-50E0-4A46-84A2-025D4FF3520E}"/>
              </a:ext>
            </a:extLst>
          </p:cNvPr>
          <p:cNvSpPr/>
          <p:nvPr/>
        </p:nvSpPr>
        <p:spPr>
          <a:xfrm>
            <a:off x="7705176" y="550328"/>
            <a:ext cx="4488598" cy="107851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7CC378F-C9DA-4C1B-844E-54E80A9BBC7F}"/>
              </a:ext>
            </a:extLst>
          </p:cNvPr>
          <p:cNvSpPr/>
          <p:nvPr/>
        </p:nvSpPr>
        <p:spPr>
          <a:xfrm>
            <a:off x="926138" y="3845777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285B96-3195-42AC-9D57-263F665A762C}"/>
              </a:ext>
            </a:extLst>
          </p:cNvPr>
          <p:cNvSpPr/>
          <p:nvPr/>
        </p:nvSpPr>
        <p:spPr>
          <a:xfrm>
            <a:off x="926138" y="3402574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3351BFE-CFE1-455C-818E-40329B97E099}"/>
              </a:ext>
            </a:extLst>
          </p:cNvPr>
          <p:cNvSpPr/>
          <p:nvPr/>
        </p:nvSpPr>
        <p:spPr>
          <a:xfrm>
            <a:off x="926138" y="2959371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D226CC-D814-4087-A9C8-3A42FA0C7F1A}"/>
              </a:ext>
            </a:extLst>
          </p:cNvPr>
          <p:cNvSpPr/>
          <p:nvPr/>
        </p:nvSpPr>
        <p:spPr>
          <a:xfrm>
            <a:off x="926138" y="2516169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90DC83-56A0-406F-86B4-07F97E2BA02B}"/>
              </a:ext>
            </a:extLst>
          </p:cNvPr>
          <p:cNvSpPr/>
          <p:nvPr/>
        </p:nvSpPr>
        <p:spPr>
          <a:xfrm>
            <a:off x="926138" y="2072966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5163960-CDE6-4E87-A065-66BB417EB0CB}"/>
              </a:ext>
            </a:extLst>
          </p:cNvPr>
          <p:cNvSpPr/>
          <p:nvPr/>
        </p:nvSpPr>
        <p:spPr>
          <a:xfrm>
            <a:off x="926138" y="1629763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CD32ED7-DA5C-420A-8AD1-EC39D33D7919}"/>
              </a:ext>
            </a:extLst>
          </p:cNvPr>
          <p:cNvSpPr/>
          <p:nvPr/>
        </p:nvSpPr>
        <p:spPr>
          <a:xfrm>
            <a:off x="7705176" y="1305485"/>
            <a:ext cx="4488598" cy="32336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8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06CDC2B-C897-42BB-A557-A06F1535806A}"/>
              </a:ext>
            </a:extLst>
          </p:cNvPr>
          <p:cNvGrpSpPr/>
          <p:nvPr/>
        </p:nvGrpSpPr>
        <p:grpSpPr>
          <a:xfrm>
            <a:off x="7929059" y="1408109"/>
            <a:ext cx="4040833" cy="118113"/>
            <a:chOff x="0" y="0"/>
            <a:chExt cx="8081664" cy="236225"/>
          </a:xfrm>
        </p:grpSpPr>
        <p:sp>
          <p:nvSpPr>
            <p:cNvPr id="283" name="圆形">
              <a:extLst>
                <a:ext uri="{FF2B5EF4-FFF2-40B4-BE49-F238E27FC236}">
                  <a16:creationId xmlns:a16="http://schemas.microsoft.com/office/drawing/2014/main" id="{432B9213-CB90-4199-B3C6-74505B3E3FE7}"/>
                </a:ext>
              </a:extLst>
            </p:cNvPr>
            <p:cNvSpPr/>
            <p:nvPr/>
          </p:nvSpPr>
          <p:spPr>
            <a:xfrm>
              <a:off x="0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4" name="圆形">
              <a:extLst>
                <a:ext uri="{FF2B5EF4-FFF2-40B4-BE49-F238E27FC236}">
                  <a16:creationId xmlns:a16="http://schemas.microsoft.com/office/drawing/2014/main" id="{3BCC2888-5482-4424-BF22-15674667D440}"/>
                </a:ext>
              </a:extLst>
            </p:cNvPr>
            <p:cNvSpPr/>
            <p:nvPr/>
          </p:nvSpPr>
          <p:spPr>
            <a:xfrm>
              <a:off x="1120776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5" name="圆形">
              <a:extLst>
                <a:ext uri="{FF2B5EF4-FFF2-40B4-BE49-F238E27FC236}">
                  <a16:creationId xmlns:a16="http://schemas.microsoft.com/office/drawing/2014/main" id="{F61D6B3B-B903-4551-9864-562F51620E10}"/>
                </a:ext>
              </a:extLst>
            </p:cNvPr>
            <p:cNvSpPr/>
            <p:nvPr/>
          </p:nvSpPr>
          <p:spPr>
            <a:xfrm>
              <a:off x="2241554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6" name="圆形">
              <a:extLst>
                <a:ext uri="{FF2B5EF4-FFF2-40B4-BE49-F238E27FC236}">
                  <a16:creationId xmlns:a16="http://schemas.microsoft.com/office/drawing/2014/main" id="{D3BDBC37-4250-4E79-A804-17E95C8C4419}"/>
                </a:ext>
              </a:extLst>
            </p:cNvPr>
            <p:cNvSpPr/>
            <p:nvPr/>
          </p:nvSpPr>
          <p:spPr>
            <a:xfrm>
              <a:off x="3362331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7" name="圆形">
              <a:extLst>
                <a:ext uri="{FF2B5EF4-FFF2-40B4-BE49-F238E27FC236}">
                  <a16:creationId xmlns:a16="http://schemas.microsoft.com/office/drawing/2014/main" id="{7F2CD6C5-F78A-4196-98D2-3367372599DA}"/>
                </a:ext>
              </a:extLst>
            </p:cNvPr>
            <p:cNvSpPr/>
            <p:nvPr/>
          </p:nvSpPr>
          <p:spPr>
            <a:xfrm>
              <a:off x="4483107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8" name="圆形">
              <a:extLst>
                <a:ext uri="{FF2B5EF4-FFF2-40B4-BE49-F238E27FC236}">
                  <a16:creationId xmlns:a16="http://schemas.microsoft.com/office/drawing/2014/main" id="{E8396EDC-A9BC-4BDE-9AE2-CD56EF674085}"/>
                </a:ext>
              </a:extLst>
            </p:cNvPr>
            <p:cNvSpPr/>
            <p:nvPr/>
          </p:nvSpPr>
          <p:spPr>
            <a:xfrm>
              <a:off x="5603884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9" name="圆形">
              <a:extLst>
                <a:ext uri="{FF2B5EF4-FFF2-40B4-BE49-F238E27FC236}">
                  <a16:creationId xmlns:a16="http://schemas.microsoft.com/office/drawing/2014/main" id="{EBE2E5CA-6074-42B3-9378-26D66D53AD8D}"/>
                </a:ext>
              </a:extLst>
            </p:cNvPr>
            <p:cNvSpPr/>
            <p:nvPr/>
          </p:nvSpPr>
          <p:spPr>
            <a:xfrm>
              <a:off x="6724662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0" name="圆形">
              <a:extLst>
                <a:ext uri="{FF2B5EF4-FFF2-40B4-BE49-F238E27FC236}">
                  <a16:creationId xmlns:a16="http://schemas.microsoft.com/office/drawing/2014/main" id="{CFD174A2-85C1-482D-A294-096AA7BF7DB1}"/>
                </a:ext>
              </a:extLst>
            </p:cNvPr>
            <p:cNvSpPr/>
            <p:nvPr/>
          </p:nvSpPr>
          <p:spPr>
            <a:xfrm>
              <a:off x="7845438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91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E82A3F7-7EF3-466A-AE4C-0DCE01EF02B2}"/>
              </a:ext>
            </a:extLst>
          </p:cNvPr>
          <p:cNvSpPr/>
          <p:nvPr/>
        </p:nvSpPr>
        <p:spPr>
          <a:xfrm>
            <a:off x="123119" y="5050303"/>
            <a:ext cx="306241" cy="22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2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CFE877-9206-486A-99C0-F4A80BFC60F2}"/>
              </a:ext>
            </a:extLst>
          </p:cNvPr>
          <p:cNvSpPr/>
          <p:nvPr/>
        </p:nvSpPr>
        <p:spPr>
          <a:xfrm>
            <a:off x="324710" y="4954101"/>
            <a:ext cx="398554" cy="317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3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0EF068-3772-42E2-BB72-EBE05296B7D5}"/>
              </a:ext>
            </a:extLst>
          </p:cNvPr>
          <p:cNvSpPr/>
          <p:nvPr/>
        </p:nvSpPr>
        <p:spPr>
          <a:xfrm>
            <a:off x="691537" y="5180777"/>
            <a:ext cx="208922" cy="91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4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8B17717-206A-4274-8604-B43D9B4E7D2D}"/>
              </a:ext>
            </a:extLst>
          </p:cNvPr>
          <p:cNvSpPr/>
          <p:nvPr/>
        </p:nvSpPr>
        <p:spPr>
          <a:xfrm>
            <a:off x="887645" y="5003836"/>
            <a:ext cx="396522" cy="26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5" name="心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CF6995A-EEA6-4891-9781-19808E07B452}"/>
              </a:ext>
            </a:extLst>
          </p:cNvPr>
          <p:cNvSpPr/>
          <p:nvPr/>
        </p:nvSpPr>
        <p:spPr>
          <a:xfrm>
            <a:off x="611914" y="4679934"/>
            <a:ext cx="191652" cy="16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6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23737EC-3C63-42DA-8B4A-FCE6AD6BA29F}"/>
              </a:ext>
            </a:extLst>
          </p:cNvPr>
          <p:cNvSpPr/>
          <p:nvPr/>
        </p:nvSpPr>
        <p:spPr>
          <a:xfrm>
            <a:off x="176938" y="5511448"/>
            <a:ext cx="4829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9F72744-5F11-4494-9F74-9D905171E31C}"/>
              </a:ext>
            </a:extLst>
          </p:cNvPr>
          <p:cNvSpPr/>
          <p:nvPr/>
        </p:nvSpPr>
        <p:spPr>
          <a:xfrm>
            <a:off x="79641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2589E56-7B21-4851-959C-33F01D9F84E1}"/>
              </a:ext>
            </a:extLst>
          </p:cNvPr>
          <p:cNvSpPr/>
          <p:nvPr/>
        </p:nvSpPr>
        <p:spPr>
          <a:xfrm>
            <a:off x="104358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249E236-E290-4DA0-B9DA-436C5F18670F}"/>
              </a:ext>
            </a:extLst>
          </p:cNvPr>
          <p:cNvSpPr/>
          <p:nvPr/>
        </p:nvSpPr>
        <p:spPr>
          <a:xfrm>
            <a:off x="503269" y="5618588"/>
            <a:ext cx="2718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16C03C8-E564-4A26-979F-57BCE14A6796}"/>
              </a:ext>
            </a:extLst>
          </p:cNvPr>
          <p:cNvSpPr/>
          <p:nvPr/>
        </p:nvSpPr>
        <p:spPr>
          <a:xfrm>
            <a:off x="911614" y="561858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D8BD73-7D94-4BAB-8CCD-E5CE206FA9B8}"/>
              </a:ext>
            </a:extLst>
          </p:cNvPr>
          <p:cNvSpPr/>
          <p:nvPr/>
        </p:nvSpPr>
        <p:spPr>
          <a:xfrm>
            <a:off x="740668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71AC18-895D-4D1A-A621-CA287A83CF7C}"/>
              </a:ext>
            </a:extLst>
          </p:cNvPr>
          <p:cNvSpPr/>
          <p:nvPr/>
        </p:nvSpPr>
        <p:spPr>
          <a:xfrm>
            <a:off x="363091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7B9D53-D597-4DA3-B680-905A4495C54F}"/>
              </a:ext>
            </a:extLst>
          </p:cNvPr>
          <p:cNvSpPr/>
          <p:nvPr/>
        </p:nvSpPr>
        <p:spPr>
          <a:xfrm>
            <a:off x="583856" y="5936889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DF69CEE-342E-4C91-AB52-398E80A1864F}"/>
              </a:ext>
            </a:extLst>
          </p:cNvPr>
          <p:cNvSpPr/>
          <p:nvPr/>
        </p:nvSpPr>
        <p:spPr>
          <a:xfrm>
            <a:off x="148" y="2746594"/>
            <a:ext cx="910750" cy="1524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441"/>
                </a:lnTo>
                <a:lnTo>
                  <a:pt x="1946" y="0"/>
                </a:lnTo>
                <a:lnTo>
                  <a:pt x="0" y="0"/>
                </a:lnTo>
                <a:close/>
                <a:moveTo>
                  <a:pt x="6737" y="0"/>
                </a:moveTo>
                <a:lnTo>
                  <a:pt x="0" y="8447"/>
                </a:lnTo>
                <a:lnTo>
                  <a:pt x="0" y="11777"/>
                </a:lnTo>
                <a:lnTo>
                  <a:pt x="9392" y="0"/>
                </a:lnTo>
                <a:lnTo>
                  <a:pt x="6737" y="0"/>
                </a:lnTo>
                <a:close/>
                <a:moveTo>
                  <a:pt x="14182" y="0"/>
                </a:moveTo>
                <a:lnTo>
                  <a:pt x="0" y="17782"/>
                </a:lnTo>
                <a:lnTo>
                  <a:pt x="0" y="21343"/>
                </a:lnTo>
                <a:lnTo>
                  <a:pt x="17021" y="0"/>
                </a:lnTo>
                <a:lnTo>
                  <a:pt x="14182" y="0"/>
                </a:lnTo>
                <a:close/>
                <a:moveTo>
                  <a:pt x="21600" y="264"/>
                </a:moveTo>
                <a:lnTo>
                  <a:pt x="4583" y="21600"/>
                </a:lnTo>
                <a:lnTo>
                  <a:pt x="7648" y="21600"/>
                </a:lnTo>
                <a:lnTo>
                  <a:pt x="21600" y="4100"/>
                </a:lnTo>
                <a:lnTo>
                  <a:pt x="21600" y="264"/>
                </a:lnTo>
                <a:close/>
                <a:moveTo>
                  <a:pt x="21600" y="10110"/>
                </a:moveTo>
                <a:lnTo>
                  <a:pt x="12438" y="21600"/>
                </a:lnTo>
                <a:lnTo>
                  <a:pt x="15411" y="21600"/>
                </a:lnTo>
                <a:lnTo>
                  <a:pt x="21600" y="13838"/>
                </a:lnTo>
                <a:lnTo>
                  <a:pt x="21600" y="10110"/>
                </a:lnTo>
                <a:close/>
                <a:moveTo>
                  <a:pt x="21600" y="19847"/>
                </a:moveTo>
                <a:lnTo>
                  <a:pt x="20201" y="21600"/>
                </a:lnTo>
                <a:lnTo>
                  <a:pt x="21600" y="21600"/>
                </a:lnTo>
                <a:lnTo>
                  <a:pt x="21600" y="19847"/>
                </a:lnTo>
                <a:close/>
              </a:path>
            </a:pathLst>
          </a:custGeom>
          <a:solidFill>
            <a:srgbClr val="FBD44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0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FBDFFA-05F4-477A-AC5F-126DC05599B0}"/>
              </a:ext>
            </a:extLst>
          </p:cNvPr>
          <p:cNvGrpSpPr/>
          <p:nvPr/>
        </p:nvGrpSpPr>
        <p:grpSpPr>
          <a:xfrm>
            <a:off x="148028" y="1546947"/>
            <a:ext cx="614990" cy="614990"/>
            <a:chOff x="0" y="0"/>
            <a:chExt cx="1229979" cy="1229979"/>
          </a:xfrm>
        </p:grpSpPr>
        <p:sp>
          <p:nvSpPr>
            <p:cNvPr id="306" name="圆形">
              <a:extLst>
                <a:ext uri="{FF2B5EF4-FFF2-40B4-BE49-F238E27FC236}">
                  <a16:creationId xmlns:a16="http://schemas.microsoft.com/office/drawing/2014/main" id="{E0765219-C766-493A-83C7-8AFCE0CEA788}"/>
                </a:ext>
              </a:extLst>
            </p:cNvPr>
            <p:cNvSpPr/>
            <p:nvPr/>
          </p:nvSpPr>
          <p:spPr>
            <a:xfrm>
              <a:off x="0" y="0"/>
              <a:ext cx="1229980" cy="122998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7" name="圆角矩形">
              <a:extLst>
                <a:ext uri="{FF2B5EF4-FFF2-40B4-BE49-F238E27FC236}">
                  <a16:creationId xmlns:a16="http://schemas.microsoft.com/office/drawing/2014/main" id="{A7AF12E1-54E4-4A43-AF62-715EAB2D44BC}"/>
                </a:ext>
              </a:extLst>
            </p:cNvPr>
            <p:cNvSpPr/>
            <p:nvPr/>
          </p:nvSpPr>
          <p:spPr>
            <a:xfrm>
              <a:off x="407726" y="372595"/>
              <a:ext cx="109274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8" name="圆角矩形">
              <a:extLst>
                <a:ext uri="{FF2B5EF4-FFF2-40B4-BE49-F238E27FC236}">
                  <a16:creationId xmlns:a16="http://schemas.microsoft.com/office/drawing/2014/main" id="{F79C0439-FB00-4DEA-8DF9-23E2377AC65C}"/>
                </a:ext>
              </a:extLst>
            </p:cNvPr>
            <p:cNvSpPr/>
            <p:nvPr/>
          </p:nvSpPr>
          <p:spPr>
            <a:xfrm>
              <a:off x="712979" y="372595"/>
              <a:ext cx="109275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9" name="线条">
              <a:extLst>
                <a:ext uri="{FF2B5EF4-FFF2-40B4-BE49-F238E27FC236}">
                  <a16:creationId xmlns:a16="http://schemas.microsoft.com/office/drawing/2014/main" id="{EC51536B-3957-40FE-BD36-3DDDE717DB4F}"/>
                </a:ext>
              </a:extLst>
            </p:cNvPr>
            <p:cNvSpPr/>
            <p:nvPr/>
          </p:nvSpPr>
          <p:spPr>
            <a:xfrm>
              <a:off x="345854" y="801572"/>
              <a:ext cx="544151" cy="10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C775F7C-C2CC-4EB1-AD39-57AE8364F844}"/>
              </a:ext>
            </a:extLst>
          </p:cNvPr>
          <p:cNvSpPr/>
          <p:nvPr/>
        </p:nvSpPr>
        <p:spPr>
          <a:xfrm>
            <a:off x="149127" y="1331236"/>
            <a:ext cx="613149" cy="38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9" h="21600" extrusionOk="0">
                <a:moveTo>
                  <a:pt x="10263" y="0"/>
                </a:moveTo>
                <a:cubicBezTo>
                  <a:pt x="7630" y="0"/>
                  <a:pt x="4994" y="1694"/>
                  <a:pt x="2985" y="5078"/>
                </a:cubicBezTo>
                <a:cubicBezTo>
                  <a:pt x="325" y="9560"/>
                  <a:pt x="-540" y="15873"/>
                  <a:pt x="322" y="21600"/>
                </a:cubicBezTo>
                <a:cubicBezTo>
                  <a:pt x="750" y="20525"/>
                  <a:pt x="1239" y="19507"/>
                  <a:pt x="1803" y="18557"/>
                </a:cubicBezTo>
                <a:cubicBezTo>
                  <a:pt x="6473" y="10692"/>
                  <a:pt x="14047" y="10692"/>
                  <a:pt x="18717" y="18557"/>
                </a:cubicBezTo>
                <a:cubicBezTo>
                  <a:pt x="19281" y="19507"/>
                  <a:pt x="19770" y="20525"/>
                  <a:pt x="20198" y="21600"/>
                </a:cubicBezTo>
                <a:cubicBezTo>
                  <a:pt x="21060" y="15873"/>
                  <a:pt x="20195" y="9560"/>
                  <a:pt x="17535" y="5078"/>
                </a:cubicBezTo>
                <a:cubicBezTo>
                  <a:pt x="15526" y="1694"/>
                  <a:pt x="12897" y="0"/>
                  <a:pt x="10263" y="0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1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E359D7-B649-4A9A-A397-DE1FC4813CBA}"/>
              </a:ext>
            </a:extLst>
          </p:cNvPr>
          <p:cNvGrpSpPr/>
          <p:nvPr/>
        </p:nvGrpSpPr>
        <p:grpSpPr>
          <a:xfrm>
            <a:off x="1504611" y="289567"/>
            <a:ext cx="1127116" cy="1062560"/>
            <a:chOff x="0" y="0"/>
            <a:chExt cx="1437127" cy="1255379"/>
          </a:xfrm>
        </p:grpSpPr>
        <p:sp>
          <p:nvSpPr>
            <p:cNvPr id="314" name="椭圆形">
              <a:extLst>
                <a:ext uri="{FF2B5EF4-FFF2-40B4-BE49-F238E27FC236}">
                  <a16:creationId xmlns:a16="http://schemas.microsoft.com/office/drawing/2014/main" id="{196B9849-C3C7-4F69-9525-6508D6C28E3B}"/>
                </a:ext>
              </a:extLst>
            </p:cNvPr>
            <p:cNvSpPr/>
            <p:nvPr/>
          </p:nvSpPr>
          <p:spPr>
            <a:xfrm rot="20236989">
              <a:off x="58528" y="343206"/>
              <a:ext cx="1320071" cy="56829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5" name="形状">
              <a:extLst>
                <a:ext uri="{FF2B5EF4-FFF2-40B4-BE49-F238E27FC236}">
                  <a16:creationId xmlns:a16="http://schemas.microsoft.com/office/drawing/2014/main" id="{9F3468DF-F8E4-4772-966E-73918E67D94E}"/>
                </a:ext>
              </a:extLst>
            </p:cNvPr>
            <p:cNvSpPr/>
            <p:nvPr/>
          </p:nvSpPr>
          <p:spPr>
            <a:xfrm rot="20283060">
              <a:off x="278391" y="122113"/>
              <a:ext cx="849476" cy="101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6" name="圆形">
              <a:extLst>
                <a:ext uri="{FF2B5EF4-FFF2-40B4-BE49-F238E27FC236}">
                  <a16:creationId xmlns:a16="http://schemas.microsoft.com/office/drawing/2014/main" id="{0B6D7308-F5A0-4029-9DC2-1DC317039AD2}"/>
                </a:ext>
              </a:extLst>
            </p:cNvPr>
            <p:cNvSpPr/>
            <p:nvPr/>
          </p:nvSpPr>
          <p:spPr>
            <a:xfrm>
              <a:off x="1128890" y="231583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7" name="圆形">
              <a:extLst>
                <a:ext uri="{FF2B5EF4-FFF2-40B4-BE49-F238E27FC236}">
                  <a16:creationId xmlns:a16="http://schemas.microsoft.com/office/drawing/2014/main" id="{B8AB89BD-8F95-4B46-A679-9FFEC27906BC}"/>
                </a:ext>
              </a:extLst>
            </p:cNvPr>
            <p:cNvSpPr/>
            <p:nvPr/>
          </p:nvSpPr>
          <p:spPr>
            <a:xfrm>
              <a:off x="291170" y="933115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8" name="线条">
              <a:extLst>
                <a:ext uri="{FF2B5EF4-FFF2-40B4-BE49-F238E27FC236}">
                  <a16:creationId xmlns:a16="http://schemas.microsoft.com/office/drawing/2014/main" id="{9C095CC1-2E4D-4042-9CC2-92857F7A0DB5}"/>
                </a:ext>
              </a:extLst>
            </p:cNvPr>
            <p:cNvSpPr/>
            <p:nvPr/>
          </p:nvSpPr>
          <p:spPr>
            <a:xfrm flipV="1">
              <a:off x="731214" y="852069"/>
              <a:ext cx="178056" cy="7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9" name="背心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1D0C176-8103-4A3D-96E7-48D8BD89018F}"/>
              </a:ext>
            </a:extLst>
          </p:cNvPr>
          <p:cNvSpPr/>
          <p:nvPr/>
        </p:nvSpPr>
        <p:spPr>
          <a:xfrm>
            <a:off x="8426565" y="721304"/>
            <a:ext cx="267726" cy="420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22" y="0"/>
                </a:moveTo>
                <a:cubicBezTo>
                  <a:pt x="2929" y="0"/>
                  <a:pt x="2852" y="49"/>
                  <a:pt x="2852" y="108"/>
                </a:cubicBezTo>
                <a:lnTo>
                  <a:pt x="2852" y="6115"/>
                </a:lnTo>
                <a:cubicBezTo>
                  <a:pt x="2852" y="8430"/>
                  <a:pt x="148" y="9371"/>
                  <a:pt x="148" y="9371"/>
                </a:cubicBezTo>
                <a:cubicBezTo>
                  <a:pt x="67" y="9399"/>
                  <a:pt x="0" y="9472"/>
                  <a:pt x="0" y="9531"/>
                </a:cubicBezTo>
                <a:lnTo>
                  <a:pt x="0" y="21492"/>
                </a:lnTo>
                <a:cubicBezTo>
                  <a:pt x="0" y="21551"/>
                  <a:pt x="76" y="21600"/>
                  <a:pt x="170" y="21600"/>
                </a:cubicBezTo>
                <a:lnTo>
                  <a:pt x="10222" y="21600"/>
                </a:lnTo>
                <a:cubicBezTo>
                  <a:pt x="10315" y="21600"/>
                  <a:pt x="10468" y="21600"/>
                  <a:pt x="10561" y="21600"/>
                </a:cubicBezTo>
                <a:lnTo>
                  <a:pt x="11039" y="21600"/>
                </a:lnTo>
                <a:cubicBezTo>
                  <a:pt x="11132" y="21600"/>
                  <a:pt x="11285" y="21600"/>
                  <a:pt x="11378" y="21600"/>
                </a:cubicBezTo>
                <a:lnTo>
                  <a:pt x="21430" y="21600"/>
                </a:lnTo>
                <a:cubicBezTo>
                  <a:pt x="21524" y="21600"/>
                  <a:pt x="21600" y="21551"/>
                  <a:pt x="21600" y="21492"/>
                </a:cubicBezTo>
                <a:lnTo>
                  <a:pt x="21600" y="9531"/>
                </a:lnTo>
                <a:cubicBezTo>
                  <a:pt x="21600" y="9472"/>
                  <a:pt x="21533" y="9399"/>
                  <a:pt x="21452" y="9371"/>
                </a:cubicBezTo>
                <a:cubicBezTo>
                  <a:pt x="21452" y="9371"/>
                  <a:pt x="18748" y="8430"/>
                  <a:pt x="18748" y="6115"/>
                </a:cubicBezTo>
                <a:lnTo>
                  <a:pt x="18748" y="108"/>
                </a:lnTo>
                <a:cubicBezTo>
                  <a:pt x="18748" y="49"/>
                  <a:pt x="18671" y="0"/>
                  <a:pt x="18578" y="0"/>
                </a:cubicBezTo>
                <a:lnTo>
                  <a:pt x="15771" y="0"/>
                </a:lnTo>
                <a:cubicBezTo>
                  <a:pt x="15677" y="0"/>
                  <a:pt x="15610" y="47"/>
                  <a:pt x="15622" y="106"/>
                </a:cubicBezTo>
                <a:cubicBezTo>
                  <a:pt x="15622" y="106"/>
                  <a:pt x="17016" y="7163"/>
                  <a:pt x="10800" y="7163"/>
                </a:cubicBezTo>
                <a:cubicBezTo>
                  <a:pt x="4584" y="7163"/>
                  <a:pt x="5978" y="106"/>
                  <a:pt x="5978" y="106"/>
                </a:cubicBezTo>
                <a:cubicBezTo>
                  <a:pt x="5990" y="47"/>
                  <a:pt x="5923" y="0"/>
                  <a:pt x="5829" y="0"/>
                </a:cubicBezTo>
                <a:lnTo>
                  <a:pt x="3022" y="0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0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3AC4B4A-1296-4E3E-BFFF-1E014A87F92C}"/>
              </a:ext>
            </a:extLst>
          </p:cNvPr>
          <p:cNvGrpSpPr/>
          <p:nvPr/>
        </p:nvGrpSpPr>
        <p:grpSpPr>
          <a:xfrm>
            <a:off x="10617101" y="727294"/>
            <a:ext cx="543377" cy="408600"/>
            <a:chOff x="0" y="0"/>
            <a:chExt cx="1086751" cy="817197"/>
          </a:xfrm>
        </p:grpSpPr>
        <p:sp>
          <p:nvSpPr>
            <p:cNvPr id="321" name="猫">
              <a:extLst>
                <a:ext uri="{FF2B5EF4-FFF2-40B4-BE49-F238E27FC236}">
                  <a16:creationId xmlns:a16="http://schemas.microsoft.com/office/drawing/2014/main" id="{BC081E39-D596-4F26-B3B0-C1930E9DDB28}"/>
                </a:ext>
              </a:extLst>
            </p:cNvPr>
            <p:cNvSpPr/>
            <p:nvPr/>
          </p:nvSpPr>
          <p:spPr>
            <a:xfrm>
              <a:off x="0" y="0"/>
              <a:ext cx="1086752" cy="81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161" extrusionOk="0">
                  <a:moveTo>
                    <a:pt x="1787" y="0"/>
                  </a:moveTo>
                  <a:cubicBezTo>
                    <a:pt x="1647" y="1"/>
                    <a:pt x="1497" y="21"/>
                    <a:pt x="1336" y="66"/>
                  </a:cubicBezTo>
                  <a:cubicBezTo>
                    <a:pt x="242" y="375"/>
                    <a:pt x="-1383" y="3616"/>
                    <a:pt x="2179" y="8649"/>
                  </a:cubicBezTo>
                  <a:cubicBezTo>
                    <a:pt x="2887" y="9443"/>
                    <a:pt x="2519" y="10329"/>
                    <a:pt x="2471" y="10868"/>
                  </a:cubicBezTo>
                  <a:cubicBezTo>
                    <a:pt x="2412" y="11193"/>
                    <a:pt x="2380" y="11536"/>
                    <a:pt x="2363" y="11902"/>
                  </a:cubicBezTo>
                  <a:cubicBezTo>
                    <a:pt x="2313" y="12941"/>
                    <a:pt x="1681" y="13944"/>
                    <a:pt x="1128" y="14699"/>
                  </a:cubicBezTo>
                  <a:cubicBezTo>
                    <a:pt x="1048" y="14808"/>
                    <a:pt x="994" y="14950"/>
                    <a:pt x="966" y="15102"/>
                  </a:cubicBezTo>
                  <a:cubicBezTo>
                    <a:pt x="733" y="16372"/>
                    <a:pt x="778" y="17985"/>
                    <a:pt x="811" y="18653"/>
                  </a:cubicBezTo>
                  <a:cubicBezTo>
                    <a:pt x="846" y="19368"/>
                    <a:pt x="118" y="19184"/>
                    <a:pt x="885" y="20680"/>
                  </a:cubicBezTo>
                  <a:cubicBezTo>
                    <a:pt x="1098" y="21094"/>
                    <a:pt x="1799" y="20601"/>
                    <a:pt x="1710" y="19911"/>
                  </a:cubicBezTo>
                  <a:cubicBezTo>
                    <a:pt x="1622" y="19221"/>
                    <a:pt x="2257" y="16392"/>
                    <a:pt x="2875" y="16047"/>
                  </a:cubicBezTo>
                  <a:cubicBezTo>
                    <a:pt x="3315" y="15802"/>
                    <a:pt x="4075" y="15606"/>
                    <a:pt x="4478" y="15514"/>
                  </a:cubicBezTo>
                  <a:cubicBezTo>
                    <a:pt x="4388" y="16306"/>
                    <a:pt x="4149" y="17458"/>
                    <a:pt x="4370" y="17920"/>
                  </a:cubicBezTo>
                  <a:cubicBezTo>
                    <a:pt x="5800" y="21592"/>
                    <a:pt x="6559" y="21073"/>
                    <a:pt x="7142" y="21098"/>
                  </a:cubicBezTo>
                  <a:cubicBezTo>
                    <a:pt x="7725" y="21123"/>
                    <a:pt x="7707" y="20853"/>
                    <a:pt x="7707" y="20558"/>
                  </a:cubicBezTo>
                  <a:cubicBezTo>
                    <a:pt x="7707" y="20262"/>
                    <a:pt x="7212" y="19966"/>
                    <a:pt x="6894" y="20015"/>
                  </a:cubicBezTo>
                  <a:cubicBezTo>
                    <a:pt x="6577" y="20064"/>
                    <a:pt x="5677" y="18414"/>
                    <a:pt x="6260" y="17872"/>
                  </a:cubicBezTo>
                  <a:cubicBezTo>
                    <a:pt x="6708" y="17455"/>
                    <a:pt x="7793" y="15523"/>
                    <a:pt x="8270" y="14652"/>
                  </a:cubicBezTo>
                  <a:cubicBezTo>
                    <a:pt x="8637" y="14639"/>
                    <a:pt x="8998" y="14675"/>
                    <a:pt x="9321" y="14792"/>
                  </a:cubicBezTo>
                  <a:cubicBezTo>
                    <a:pt x="9847" y="14982"/>
                    <a:pt x="10656" y="15138"/>
                    <a:pt x="11496" y="15252"/>
                  </a:cubicBezTo>
                  <a:cubicBezTo>
                    <a:pt x="11488" y="16234"/>
                    <a:pt x="11453" y="17691"/>
                    <a:pt x="11301" y="18191"/>
                  </a:cubicBezTo>
                  <a:cubicBezTo>
                    <a:pt x="11109" y="18822"/>
                    <a:pt x="11195" y="19385"/>
                    <a:pt x="11258" y="19645"/>
                  </a:cubicBezTo>
                  <a:cubicBezTo>
                    <a:pt x="11286" y="19761"/>
                    <a:pt x="11288" y="19889"/>
                    <a:pt x="11269" y="20013"/>
                  </a:cubicBezTo>
                  <a:cubicBezTo>
                    <a:pt x="11196" y="20496"/>
                    <a:pt x="11103" y="21098"/>
                    <a:pt x="11731" y="21098"/>
                  </a:cubicBezTo>
                  <a:cubicBezTo>
                    <a:pt x="12473" y="21098"/>
                    <a:pt x="12708" y="20901"/>
                    <a:pt x="12658" y="20556"/>
                  </a:cubicBezTo>
                  <a:cubicBezTo>
                    <a:pt x="12633" y="20385"/>
                    <a:pt x="12523" y="20274"/>
                    <a:pt x="12420" y="20206"/>
                  </a:cubicBezTo>
                  <a:cubicBezTo>
                    <a:pt x="12293" y="20123"/>
                    <a:pt x="12222" y="19937"/>
                    <a:pt x="12240" y="19736"/>
                  </a:cubicBezTo>
                  <a:cubicBezTo>
                    <a:pt x="12321" y="18841"/>
                    <a:pt x="12681" y="16518"/>
                    <a:pt x="13897" y="15467"/>
                  </a:cubicBezTo>
                  <a:cubicBezTo>
                    <a:pt x="14344" y="15484"/>
                    <a:pt x="14683" y="15479"/>
                    <a:pt x="14825" y="15447"/>
                  </a:cubicBezTo>
                  <a:cubicBezTo>
                    <a:pt x="15379" y="15324"/>
                    <a:pt x="15445" y="18493"/>
                    <a:pt x="16393" y="19634"/>
                  </a:cubicBezTo>
                  <a:cubicBezTo>
                    <a:pt x="16668" y="19966"/>
                    <a:pt x="16514" y="20431"/>
                    <a:pt x="16890" y="20482"/>
                  </a:cubicBezTo>
                  <a:cubicBezTo>
                    <a:pt x="17104" y="20512"/>
                    <a:pt x="17062" y="20661"/>
                    <a:pt x="17163" y="20936"/>
                  </a:cubicBezTo>
                  <a:cubicBezTo>
                    <a:pt x="17263" y="21212"/>
                    <a:pt x="18480" y="21286"/>
                    <a:pt x="18637" y="20861"/>
                  </a:cubicBezTo>
                  <a:cubicBezTo>
                    <a:pt x="18761" y="20523"/>
                    <a:pt x="18621" y="20142"/>
                    <a:pt x="18216" y="19958"/>
                  </a:cubicBezTo>
                  <a:cubicBezTo>
                    <a:pt x="18029" y="19873"/>
                    <a:pt x="17868" y="19783"/>
                    <a:pt x="17794" y="19564"/>
                  </a:cubicBezTo>
                  <a:cubicBezTo>
                    <a:pt x="16585" y="15987"/>
                    <a:pt x="17497" y="13987"/>
                    <a:pt x="17250" y="11957"/>
                  </a:cubicBezTo>
                  <a:cubicBezTo>
                    <a:pt x="17167" y="11281"/>
                    <a:pt x="17359" y="10651"/>
                    <a:pt x="18706" y="9911"/>
                  </a:cubicBezTo>
                  <a:cubicBezTo>
                    <a:pt x="19449" y="10207"/>
                    <a:pt x="19850" y="9320"/>
                    <a:pt x="19941" y="8950"/>
                  </a:cubicBezTo>
                  <a:cubicBezTo>
                    <a:pt x="20054" y="8827"/>
                    <a:pt x="20217" y="8433"/>
                    <a:pt x="20150" y="8359"/>
                  </a:cubicBezTo>
                  <a:cubicBezTo>
                    <a:pt x="20032" y="8261"/>
                    <a:pt x="19466" y="7473"/>
                    <a:pt x="19189" y="6734"/>
                  </a:cubicBezTo>
                  <a:cubicBezTo>
                    <a:pt x="18963" y="6130"/>
                    <a:pt x="18852" y="6002"/>
                    <a:pt x="18527" y="5868"/>
                  </a:cubicBezTo>
                  <a:cubicBezTo>
                    <a:pt x="18395" y="5813"/>
                    <a:pt x="18318" y="5629"/>
                    <a:pt x="18348" y="5434"/>
                  </a:cubicBezTo>
                  <a:cubicBezTo>
                    <a:pt x="18420" y="4957"/>
                    <a:pt x="18367" y="4424"/>
                    <a:pt x="18261" y="4048"/>
                  </a:cubicBezTo>
                  <a:cubicBezTo>
                    <a:pt x="17779" y="4237"/>
                    <a:pt x="17415" y="5599"/>
                    <a:pt x="17183" y="5649"/>
                  </a:cubicBezTo>
                  <a:cubicBezTo>
                    <a:pt x="16951" y="5698"/>
                    <a:pt x="16075" y="6192"/>
                    <a:pt x="15593" y="6931"/>
                  </a:cubicBezTo>
                  <a:cubicBezTo>
                    <a:pt x="15111" y="7670"/>
                    <a:pt x="14224" y="7808"/>
                    <a:pt x="13559" y="7615"/>
                  </a:cubicBezTo>
                  <a:cubicBezTo>
                    <a:pt x="11996" y="7162"/>
                    <a:pt x="7512" y="6548"/>
                    <a:pt x="5238" y="7622"/>
                  </a:cubicBezTo>
                  <a:lnTo>
                    <a:pt x="5258" y="7595"/>
                  </a:lnTo>
                  <a:cubicBezTo>
                    <a:pt x="5258" y="7595"/>
                    <a:pt x="4375" y="8075"/>
                    <a:pt x="3389" y="7566"/>
                  </a:cubicBezTo>
                  <a:cubicBezTo>
                    <a:pt x="1795" y="6744"/>
                    <a:pt x="260" y="2309"/>
                    <a:pt x="1796" y="1397"/>
                  </a:cubicBezTo>
                  <a:cubicBezTo>
                    <a:pt x="2395" y="1042"/>
                    <a:pt x="2699" y="1962"/>
                    <a:pt x="3018" y="1304"/>
                  </a:cubicBezTo>
                  <a:cubicBezTo>
                    <a:pt x="3186" y="958"/>
                    <a:pt x="2761" y="-8"/>
                    <a:pt x="1787" y="0"/>
                  </a:cubicBez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2" name="圆形">
              <a:extLst>
                <a:ext uri="{FF2B5EF4-FFF2-40B4-BE49-F238E27FC236}">
                  <a16:creationId xmlns:a16="http://schemas.microsoft.com/office/drawing/2014/main" id="{D6DF0BCA-CC12-41EF-A969-1DB6EC7682FF}"/>
                </a:ext>
              </a:extLst>
            </p:cNvPr>
            <p:cNvSpPr/>
            <p:nvPr/>
          </p:nvSpPr>
          <p:spPr>
            <a:xfrm>
              <a:off x="939882" y="271684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23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B25E473-1A62-414A-BB5F-31EA2C674E9F}"/>
              </a:ext>
            </a:extLst>
          </p:cNvPr>
          <p:cNvSpPr/>
          <p:nvPr/>
        </p:nvSpPr>
        <p:spPr>
          <a:xfrm>
            <a:off x="11522062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4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7C2A534-CA11-4316-913C-57F20F93CC7B}"/>
              </a:ext>
            </a:extLst>
          </p:cNvPr>
          <p:cNvSpPr/>
          <p:nvPr/>
        </p:nvSpPr>
        <p:spPr>
          <a:xfrm>
            <a:off x="11820654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B53846-0C74-495F-AB79-434E32266756}"/>
              </a:ext>
            </a:extLst>
          </p:cNvPr>
          <p:cNvGrpSpPr/>
          <p:nvPr/>
        </p:nvGrpSpPr>
        <p:grpSpPr>
          <a:xfrm>
            <a:off x="9423001" y="671042"/>
            <a:ext cx="627548" cy="456654"/>
            <a:chOff x="0" y="0"/>
            <a:chExt cx="1255095" cy="913305"/>
          </a:xfrm>
        </p:grpSpPr>
        <p:grpSp>
          <p:nvGrpSpPr>
            <p:cNvPr id="326" name="成组">
              <a:extLst>
                <a:ext uri="{FF2B5EF4-FFF2-40B4-BE49-F238E27FC236}">
                  <a16:creationId xmlns:a16="http://schemas.microsoft.com/office/drawing/2014/main" id="{10DDDD2C-E63C-45E6-BA37-7A2C39795695}"/>
                </a:ext>
              </a:extLst>
            </p:cNvPr>
            <p:cNvGrpSpPr/>
            <p:nvPr/>
          </p:nvGrpSpPr>
          <p:grpSpPr>
            <a:xfrm>
              <a:off x="-1" y="128899"/>
              <a:ext cx="1121282" cy="784407"/>
              <a:chOff x="0" y="0"/>
              <a:chExt cx="1121280" cy="784406"/>
            </a:xfrm>
          </p:grpSpPr>
          <p:sp>
            <p:nvSpPr>
              <p:cNvPr id="329" name="金鱼">
                <a:extLst>
                  <a:ext uri="{FF2B5EF4-FFF2-40B4-BE49-F238E27FC236}">
                    <a16:creationId xmlns:a16="http://schemas.microsoft.com/office/drawing/2014/main" id="{143AE7E4-8FF7-4406-85D2-12E360BE2B99}"/>
                  </a:ext>
                </a:extLst>
              </p:cNvPr>
              <p:cNvSpPr/>
              <p:nvPr/>
            </p:nvSpPr>
            <p:spPr>
              <a:xfrm>
                <a:off x="0" y="-1"/>
                <a:ext cx="1121281" cy="784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1" h="20478" extrusionOk="0">
                    <a:moveTo>
                      <a:pt x="11734" y="3"/>
                    </a:moveTo>
                    <a:cubicBezTo>
                      <a:pt x="11436" y="-38"/>
                      <a:pt x="11152" y="276"/>
                      <a:pt x="11125" y="724"/>
                    </a:cubicBezTo>
                    <a:cubicBezTo>
                      <a:pt x="11027" y="2210"/>
                      <a:pt x="11677" y="4026"/>
                      <a:pt x="10485" y="4934"/>
                    </a:cubicBezTo>
                    <a:cubicBezTo>
                      <a:pt x="9221" y="5900"/>
                      <a:pt x="8906" y="7504"/>
                      <a:pt x="9551" y="8778"/>
                    </a:cubicBezTo>
                    <a:cubicBezTo>
                      <a:pt x="9582" y="8836"/>
                      <a:pt x="9560" y="8925"/>
                      <a:pt x="9514" y="8947"/>
                    </a:cubicBezTo>
                    <a:cubicBezTo>
                      <a:pt x="7373" y="10104"/>
                      <a:pt x="3983" y="2532"/>
                      <a:pt x="376" y="3520"/>
                    </a:cubicBezTo>
                    <a:cubicBezTo>
                      <a:pt x="236" y="3557"/>
                      <a:pt x="150" y="3769"/>
                      <a:pt x="206" y="3959"/>
                    </a:cubicBezTo>
                    <a:cubicBezTo>
                      <a:pt x="490" y="4948"/>
                      <a:pt x="1476" y="5704"/>
                      <a:pt x="1883" y="5982"/>
                    </a:cubicBezTo>
                    <a:cubicBezTo>
                      <a:pt x="1945" y="6026"/>
                      <a:pt x="1939" y="6149"/>
                      <a:pt x="1872" y="6179"/>
                    </a:cubicBezTo>
                    <a:cubicBezTo>
                      <a:pt x="1439" y="6384"/>
                      <a:pt x="386" y="6933"/>
                      <a:pt x="139" y="7636"/>
                    </a:cubicBezTo>
                    <a:cubicBezTo>
                      <a:pt x="-914" y="10623"/>
                      <a:pt x="4329" y="9678"/>
                      <a:pt x="5707" y="11720"/>
                    </a:cubicBezTo>
                    <a:cubicBezTo>
                      <a:pt x="5748" y="11786"/>
                      <a:pt x="5757" y="11882"/>
                      <a:pt x="5721" y="11963"/>
                    </a:cubicBezTo>
                    <a:cubicBezTo>
                      <a:pt x="5045" y="13456"/>
                      <a:pt x="4273" y="16759"/>
                      <a:pt x="5186" y="18845"/>
                    </a:cubicBezTo>
                    <a:cubicBezTo>
                      <a:pt x="6254" y="21283"/>
                      <a:pt x="5840" y="15566"/>
                      <a:pt x="8430" y="14226"/>
                    </a:cubicBezTo>
                    <a:cubicBezTo>
                      <a:pt x="9246" y="13808"/>
                      <a:pt x="9664" y="13031"/>
                      <a:pt x="9875" y="12299"/>
                    </a:cubicBezTo>
                    <a:cubicBezTo>
                      <a:pt x="9906" y="12204"/>
                      <a:pt x="9999" y="12213"/>
                      <a:pt x="10025" y="12315"/>
                    </a:cubicBezTo>
                    <a:cubicBezTo>
                      <a:pt x="10134" y="12798"/>
                      <a:pt x="10330" y="13405"/>
                      <a:pt x="10686" y="13976"/>
                    </a:cubicBezTo>
                    <a:cubicBezTo>
                      <a:pt x="10722" y="14035"/>
                      <a:pt x="10707" y="14131"/>
                      <a:pt x="10656" y="14152"/>
                    </a:cubicBezTo>
                    <a:cubicBezTo>
                      <a:pt x="10057" y="14438"/>
                      <a:pt x="9334" y="14950"/>
                      <a:pt x="8859" y="15887"/>
                    </a:cubicBezTo>
                    <a:cubicBezTo>
                      <a:pt x="8328" y="16926"/>
                      <a:pt x="8348" y="18032"/>
                      <a:pt x="9179" y="17710"/>
                    </a:cubicBezTo>
                    <a:cubicBezTo>
                      <a:pt x="9246" y="17681"/>
                      <a:pt x="9298" y="17783"/>
                      <a:pt x="9267" y="17871"/>
                    </a:cubicBezTo>
                    <a:cubicBezTo>
                      <a:pt x="8746" y="19247"/>
                      <a:pt x="9411" y="21562"/>
                      <a:pt x="10051" y="19900"/>
                    </a:cubicBezTo>
                    <a:cubicBezTo>
                      <a:pt x="10933" y="17623"/>
                      <a:pt x="12064" y="16423"/>
                      <a:pt x="12957" y="15793"/>
                    </a:cubicBezTo>
                    <a:cubicBezTo>
                      <a:pt x="13044" y="15727"/>
                      <a:pt x="13143" y="15705"/>
                      <a:pt x="13241" y="15727"/>
                    </a:cubicBezTo>
                    <a:cubicBezTo>
                      <a:pt x="13452" y="15771"/>
                      <a:pt x="13684" y="15799"/>
                      <a:pt x="13921" y="15807"/>
                    </a:cubicBezTo>
                    <a:cubicBezTo>
                      <a:pt x="14004" y="15814"/>
                      <a:pt x="14050" y="15945"/>
                      <a:pt x="13998" y="16040"/>
                    </a:cubicBezTo>
                    <a:cubicBezTo>
                      <a:pt x="13513" y="16941"/>
                      <a:pt x="13148" y="18063"/>
                      <a:pt x="14144" y="17587"/>
                    </a:cubicBezTo>
                    <a:cubicBezTo>
                      <a:pt x="14933" y="17206"/>
                      <a:pt x="15350" y="16489"/>
                      <a:pt x="15547" y="15866"/>
                    </a:cubicBezTo>
                    <a:cubicBezTo>
                      <a:pt x="15583" y="15756"/>
                      <a:pt x="15656" y="15675"/>
                      <a:pt x="15743" y="15660"/>
                    </a:cubicBezTo>
                    <a:cubicBezTo>
                      <a:pt x="18999" y="14965"/>
                      <a:pt x="20686" y="12086"/>
                      <a:pt x="20629" y="11208"/>
                    </a:cubicBezTo>
                    <a:cubicBezTo>
                      <a:pt x="20572" y="10351"/>
                      <a:pt x="18637" y="5989"/>
                      <a:pt x="15340" y="5220"/>
                    </a:cubicBezTo>
                    <a:cubicBezTo>
                      <a:pt x="15268" y="5205"/>
                      <a:pt x="15211" y="5133"/>
                      <a:pt x="15190" y="5030"/>
                    </a:cubicBezTo>
                    <a:cubicBezTo>
                      <a:pt x="14870" y="3346"/>
                      <a:pt x="14039" y="1097"/>
                      <a:pt x="11862" y="42"/>
                    </a:cubicBezTo>
                    <a:cubicBezTo>
                      <a:pt x="11819" y="21"/>
                      <a:pt x="11777" y="9"/>
                      <a:pt x="11734" y="3"/>
                    </a:cubicBezTo>
                    <a:close/>
                  </a:path>
                </a:pathLst>
              </a:custGeom>
              <a:solidFill>
                <a:srgbClr val="FBE64D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30" name="圆形">
                <a:extLst>
                  <a:ext uri="{FF2B5EF4-FFF2-40B4-BE49-F238E27FC236}">
                    <a16:creationId xmlns:a16="http://schemas.microsoft.com/office/drawing/2014/main" id="{05B554F3-C218-4DC1-A7C4-8C42FA06F98D}"/>
                  </a:ext>
                </a:extLst>
              </p:cNvPr>
              <p:cNvSpPr/>
              <p:nvPr/>
            </p:nvSpPr>
            <p:spPr>
              <a:xfrm>
                <a:off x="889356" y="360453"/>
                <a:ext cx="63501" cy="635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327" name="圆形">
              <a:extLst>
                <a:ext uri="{FF2B5EF4-FFF2-40B4-BE49-F238E27FC236}">
                  <a16:creationId xmlns:a16="http://schemas.microsoft.com/office/drawing/2014/main" id="{C609A5C5-975F-4E9A-A52A-71AE787FC9F6}"/>
                </a:ext>
              </a:extLst>
            </p:cNvPr>
            <p:cNvSpPr/>
            <p:nvPr/>
          </p:nvSpPr>
          <p:spPr>
            <a:xfrm>
              <a:off x="1156194" y="275052"/>
              <a:ext cx="98902" cy="9890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8" name="圆形">
              <a:extLst>
                <a:ext uri="{FF2B5EF4-FFF2-40B4-BE49-F238E27FC236}">
                  <a16:creationId xmlns:a16="http://schemas.microsoft.com/office/drawing/2014/main" id="{42C593EE-F8C3-40A8-8789-805E1D6DB51A}"/>
                </a:ext>
              </a:extLst>
            </p:cNvPr>
            <p:cNvSpPr/>
            <p:nvPr/>
          </p:nvSpPr>
          <p:spPr>
            <a:xfrm>
              <a:off x="968381" y="0"/>
              <a:ext cx="152792" cy="15279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3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23E320-CDEB-4937-B708-88D9E54E0A27}"/>
              </a:ext>
            </a:extLst>
          </p:cNvPr>
          <p:cNvGrpSpPr/>
          <p:nvPr/>
        </p:nvGrpSpPr>
        <p:grpSpPr>
          <a:xfrm>
            <a:off x="11279060" y="2014426"/>
            <a:ext cx="694425" cy="1233794"/>
            <a:chOff x="0" y="0"/>
            <a:chExt cx="1388848" cy="2467587"/>
          </a:xfrm>
        </p:grpSpPr>
        <p:sp>
          <p:nvSpPr>
            <p:cNvPr id="332" name="伞">
              <a:extLst>
                <a:ext uri="{FF2B5EF4-FFF2-40B4-BE49-F238E27FC236}">
                  <a16:creationId xmlns:a16="http://schemas.microsoft.com/office/drawing/2014/main" id="{D65CD87B-2F74-4C16-8E37-89974F2D0CB9}"/>
                </a:ext>
              </a:extLst>
            </p:cNvPr>
            <p:cNvSpPr/>
            <p:nvPr/>
          </p:nvSpPr>
          <p:spPr>
            <a:xfrm>
              <a:off x="10800" y="1312717"/>
              <a:ext cx="1367248" cy="1154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596" extrusionOk="0">
                  <a:moveTo>
                    <a:pt x="10609" y="0"/>
                  </a:moveTo>
                  <a:cubicBezTo>
                    <a:pt x="10434" y="-2"/>
                    <a:pt x="10261" y="1"/>
                    <a:pt x="10091" y="8"/>
                  </a:cubicBezTo>
                  <a:cubicBezTo>
                    <a:pt x="5074" y="233"/>
                    <a:pt x="2259" y="4715"/>
                    <a:pt x="2259" y="4715"/>
                  </a:cubicBezTo>
                  <a:cubicBezTo>
                    <a:pt x="-125" y="8626"/>
                    <a:pt x="1" y="11402"/>
                    <a:pt x="1" y="11402"/>
                  </a:cubicBezTo>
                  <a:cubicBezTo>
                    <a:pt x="1" y="11402"/>
                    <a:pt x="1146" y="10124"/>
                    <a:pt x="3644" y="10160"/>
                  </a:cubicBezTo>
                  <a:cubicBezTo>
                    <a:pt x="3644" y="10160"/>
                    <a:pt x="5446" y="10310"/>
                    <a:pt x="7076" y="11690"/>
                  </a:cubicBezTo>
                  <a:cubicBezTo>
                    <a:pt x="7076" y="11690"/>
                    <a:pt x="8248" y="10319"/>
                    <a:pt x="10161" y="10130"/>
                  </a:cubicBezTo>
                  <a:lnTo>
                    <a:pt x="10073" y="19052"/>
                  </a:lnTo>
                  <a:cubicBezTo>
                    <a:pt x="10068" y="19546"/>
                    <a:pt x="9966" y="19907"/>
                    <a:pt x="9773" y="20125"/>
                  </a:cubicBezTo>
                  <a:cubicBezTo>
                    <a:pt x="9539" y="20389"/>
                    <a:pt x="9210" y="20393"/>
                    <a:pt x="9161" y="20393"/>
                  </a:cubicBezTo>
                  <a:cubicBezTo>
                    <a:pt x="9156" y="20393"/>
                    <a:pt x="9156" y="20393"/>
                    <a:pt x="9156" y="20393"/>
                  </a:cubicBezTo>
                  <a:lnTo>
                    <a:pt x="9124" y="20391"/>
                  </a:lnTo>
                  <a:cubicBezTo>
                    <a:pt x="8774" y="20386"/>
                    <a:pt x="8516" y="20276"/>
                    <a:pt x="8361" y="20065"/>
                  </a:cubicBezTo>
                  <a:cubicBezTo>
                    <a:pt x="8093" y="19702"/>
                    <a:pt x="8141" y="19108"/>
                    <a:pt x="8143" y="19088"/>
                  </a:cubicBezTo>
                  <a:cubicBezTo>
                    <a:pt x="8176" y="18760"/>
                    <a:pt x="7982" y="18463"/>
                    <a:pt x="7708" y="18421"/>
                  </a:cubicBezTo>
                  <a:cubicBezTo>
                    <a:pt x="7434" y="18380"/>
                    <a:pt x="7184" y="18613"/>
                    <a:pt x="7149" y="18942"/>
                  </a:cubicBezTo>
                  <a:cubicBezTo>
                    <a:pt x="7137" y="19057"/>
                    <a:pt x="7047" y="20084"/>
                    <a:pt x="7602" y="20850"/>
                  </a:cubicBezTo>
                  <a:cubicBezTo>
                    <a:pt x="7951" y="21331"/>
                    <a:pt x="8455" y="21581"/>
                    <a:pt x="9099" y="21593"/>
                  </a:cubicBezTo>
                  <a:cubicBezTo>
                    <a:pt x="9112" y="21594"/>
                    <a:pt x="9130" y="21595"/>
                    <a:pt x="9151" y="21595"/>
                  </a:cubicBezTo>
                  <a:cubicBezTo>
                    <a:pt x="9362" y="21598"/>
                    <a:pt x="9957" y="21554"/>
                    <a:pt x="10444" y="21018"/>
                  </a:cubicBezTo>
                  <a:cubicBezTo>
                    <a:pt x="10853" y="20568"/>
                    <a:pt x="11064" y="19911"/>
                    <a:pt x="11073" y="19066"/>
                  </a:cubicBezTo>
                  <a:lnTo>
                    <a:pt x="11163" y="10144"/>
                  </a:lnTo>
                  <a:cubicBezTo>
                    <a:pt x="13071" y="10388"/>
                    <a:pt x="14214" y="11792"/>
                    <a:pt x="14214" y="11792"/>
                  </a:cubicBezTo>
                  <a:cubicBezTo>
                    <a:pt x="15871" y="10459"/>
                    <a:pt x="17677" y="10361"/>
                    <a:pt x="17677" y="10361"/>
                  </a:cubicBezTo>
                  <a:cubicBezTo>
                    <a:pt x="20174" y="10397"/>
                    <a:pt x="21294" y="11708"/>
                    <a:pt x="21294" y="11708"/>
                  </a:cubicBezTo>
                  <a:cubicBezTo>
                    <a:pt x="21294" y="11708"/>
                    <a:pt x="21475" y="8935"/>
                    <a:pt x="19169" y="4956"/>
                  </a:cubicBezTo>
                  <a:cubicBezTo>
                    <a:pt x="19169" y="4956"/>
                    <a:pt x="16257" y="81"/>
                    <a:pt x="10916" y="4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333" name="成组">
              <a:extLst>
                <a:ext uri="{FF2B5EF4-FFF2-40B4-BE49-F238E27FC236}">
                  <a16:creationId xmlns:a16="http://schemas.microsoft.com/office/drawing/2014/main" id="{95ABACFC-46F2-4CF1-AB0A-ADDC944CCAC9}"/>
                </a:ext>
              </a:extLst>
            </p:cNvPr>
            <p:cNvGrpSpPr/>
            <p:nvPr/>
          </p:nvGrpSpPr>
          <p:grpSpPr>
            <a:xfrm>
              <a:off x="0" y="0"/>
              <a:ext cx="1388849" cy="1505470"/>
              <a:chOff x="0" y="0"/>
              <a:chExt cx="1388848" cy="1505469"/>
            </a:xfrm>
          </p:grpSpPr>
          <p:sp>
            <p:nvSpPr>
              <p:cNvPr id="334" name="线条">
                <a:extLst>
                  <a:ext uri="{FF2B5EF4-FFF2-40B4-BE49-F238E27FC236}">
                    <a16:creationId xmlns:a16="http://schemas.microsoft.com/office/drawing/2014/main" id="{FC2F4DBC-C498-4C70-97BB-4614A4E5306E}"/>
                  </a:ext>
                </a:extLst>
              </p:cNvPr>
              <p:cNvSpPr/>
              <p:nvPr/>
            </p:nvSpPr>
            <p:spPr>
              <a:xfrm>
                <a:off x="1388848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5" name="线条">
                <a:extLst>
                  <a:ext uri="{FF2B5EF4-FFF2-40B4-BE49-F238E27FC236}">
                    <a16:creationId xmlns:a16="http://schemas.microsoft.com/office/drawing/2014/main" id="{00BB2BE8-947E-490E-8F58-D30864DE2264}"/>
                  </a:ext>
                </a:extLst>
              </p:cNvPr>
              <p:cNvSpPr/>
              <p:nvPr/>
            </p:nvSpPr>
            <p:spPr>
              <a:xfrm>
                <a:off x="1388848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6" name="线条">
                <a:extLst>
                  <a:ext uri="{FF2B5EF4-FFF2-40B4-BE49-F238E27FC236}">
                    <a16:creationId xmlns:a16="http://schemas.microsoft.com/office/drawing/2014/main" id="{08A32504-5AA9-4127-BCF2-72A69351FBCC}"/>
                  </a:ext>
                </a:extLst>
              </p:cNvPr>
              <p:cNvSpPr/>
              <p:nvPr/>
            </p:nvSpPr>
            <p:spPr>
              <a:xfrm>
                <a:off x="1388848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7" name="线条">
                <a:extLst>
                  <a:ext uri="{FF2B5EF4-FFF2-40B4-BE49-F238E27FC236}">
                    <a16:creationId xmlns:a16="http://schemas.microsoft.com/office/drawing/2014/main" id="{A62EF68C-999E-4F25-8A67-5047CCACB43B}"/>
                  </a:ext>
                </a:extLst>
              </p:cNvPr>
              <p:cNvSpPr/>
              <p:nvPr/>
            </p:nvSpPr>
            <p:spPr>
              <a:xfrm>
                <a:off x="1388848" y="1046017"/>
                <a:ext cx="1" cy="459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8" name="线条">
                <a:extLst>
                  <a:ext uri="{FF2B5EF4-FFF2-40B4-BE49-F238E27FC236}">
                    <a16:creationId xmlns:a16="http://schemas.microsoft.com/office/drawing/2014/main" id="{E7C6A1E6-414D-4817-90D6-59053D78A991}"/>
                  </a:ext>
                </a:extLst>
              </p:cNvPr>
              <p:cNvSpPr/>
              <p:nvPr/>
            </p:nvSpPr>
            <p:spPr>
              <a:xfrm>
                <a:off x="121685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9" name="线条">
                <a:extLst>
                  <a:ext uri="{FF2B5EF4-FFF2-40B4-BE49-F238E27FC236}">
                    <a16:creationId xmlns:a16="http://schemas.microsoft.com/office/drawing/2014/main" id="{2EB6F07A-182B-4D96-A99E-75D72B91DF17}"/>
                  </a:ext>
                </a:extLst>
              </p:cNvPr>
              <p:cNvSpPr/>
              <p:nvPr/>
            </p:nvSpPr>
            <p:spPr>
              <a:xfrm>
                <a:off x="121685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" name="线条">
                <a:extLst>
                  <a:ext uri="{FF2B5EF4-FFF2-40B4-BE49-F238E27FC236}">
                    <a16:creationId xmlns:a16="http://schemas.microsoft.com/office/drawing/2014/main" id="{C5D6E66C-F3B9-44F1-87CC-CE95ED5261D4}"/>
                  </a:ext>
                </a:extLst>
              </p:cNvPr>
              <p:cNvSpPr/>
              <p:nvPr/>
            </p:nvSpPr>
            <p:spPr>
              <a:xfrm>
                <a:off x="121685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1" name="线条">
                <a:extLst>
                  <a:ext uri="{FF2B5EF4-FFF2-40B4-BE49-F238E27FC236}">
                    <a16:creationId xmlns:a16="http://schemas.microsoft.com/office/drawing/2014/main" id="{33F34937-3584-4705-A337-BA66C2878D1C}"/>
                  </a:ext>
                </a:extLst>
              </p:cNvPr>
              <p:cNvSpPr/>
              <p:nvPr/>
            </p:nvSpPr>
            <p:spPr>
              <a:xfrm>
                <a:off x="1216852" y="1046017"/>
                <a:ext cx="1" cy="256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2" name="线条">
                <a:extLst>
                  <a:ext uri="{FF2B5EF4-FFF2-40B4-BE49-F238E27FC236}">
                    <a16:creationId xmlns:a16="http://schemas.microsoft.com/office/drawing/2014/main" id="{65F66E6E-7F36-45F0-B8A3-1F433C133E2F}"/>
                  </a:ext>
                </a:extLst>
              </p:cNvPr>
              <p:cNvSpPr/>
              <p:nvPr/>
            </p:nvSpPr>
            <p:spPr>
              <a:xfrm>
                <a:off x="104056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3" name="线条">
                <a:extLst>
                  <a:ext uri="{FF2B5EF4-FFF2-40B4-BE49-F238E27FC236}">
                    <a16:creationId xmlns:a16="http://schemas.microsoft.com/office/drawing/2014/main" id="{7B259015-FBC6-4D05-B73E-E056A5BA0573}"/>
                  </a:ext>
                </a:extLst>
              </p:cNvPr>
              <p:cNvSpPr/>
              <p:nvPr/>
            </p:nvSpPr>
            <p:spPr>
              <a:xfrm>
                <a:off x="104056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4" name="线条">
                <a:extLst>
                  <a:ext uri="{FF2B5EF4-FFF2-40B4-BE49-F238E27FC236}">
                    <a16:creationId xmlns:a16="http://schemas.microsoft.com/office/drawing/2014/main" id="{AB9EF454-C93D-4BD3-A56C-F0C582346FA0}"/>
                  </a:ext>
                </a:extLst>
              </p:cNvPr>
              <p:cNvSpPr/>
              <p:nvPr/>
            </p:nvSpPr>
            <p:spPr>
              <a:xfrm>
                <a:off x="104056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5" name="线条">
                <a:extLst>
                  <a:ext uri="{FF2B5EF4-FFF2-40B4-BE49-F238E27FC236}">
                    <a16:creationId xmlns:a16="http://schemas.microsoft.com/office/drawing/2014/main" id="{8A184BC1-4862-42D7-90D0-6F1C61EA5155}"/>
                  </a:ext>
                </a:extLst>
              </p:cNvPr>
              <p:cNvSpPr/>
              <p:nvPr/>
            </p:nvSpPr>
            <p:spPr>
              <a:xfrm>
                <a:off x="1040562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6" name="线条">
                <a:extLst>
                  <a:ext uri="{FF2B5EF4-FFF2-40B4-BE49-F238E27FC236}">
                    <a16:creationId xmlns:a16="http://schemas.microsoft.com/office/drawing/2014/main" id="{D10DDA66-4725-48B6-BEA2-10ACA5F8B6F7}"/>
                  </a:ext>
                </a:extLst>
              </p:cNvPr>
              <p:cNvSpPr/>
              <p:nvPr/>
            </p:nvSpPr>
            <p:spPr>
              <a:xfrm>
                <a:off x="868567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" name="线条">
                <a:extLst>
                  <a:ext uri="{FF2B5EF4-FFF2-40B4-BE49-F238E27FC236}">
                    <a16:creationId xmlns:a16="http://schemas.microsoft.com/office/drawing/2014/main" id="{4383E405-400E-4DF4-93FC-735A8CD3B1E0}"/>
                  </a:ext>
                </a:extLst>
              </p:cNvPr>
              <p:cNvSpPr/>
              <p:nvPr/>
            </p:nvSpPr>
            <p:spPr>
              <a:xfrm>
                <a:off x="868567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8" name="线条">
                <a:extLst>
                  <a:ext uri="{FF2B5EF4-FFF2-40B4-BE49-F238E27FC236}">
                    <a16:creationId xmlns:a16="http://schemas.microsoft.com/office/drawing/2014/main" id="{B0BBC410-14FA-484F-9B4C-E46AB6C1035A}"/>
                  </a:ext>
                </a:extLst>
              </p:cNvPr>
              <p:cNvSpPr/>
              <p:nvPr/>
            </p:nvSpPr>
            <p:spPr>
              <a:xfrm>
                <a:off x="868567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9" name="线条">
                <a:extLst>
                  <a:ext uri="{FF2B5EF4-FFF2-40B4-BE49-F238E27FC236}">
                    <a16:creationId xmlns:a16="http://schemas.microsoft.com/office/drawing/2014/main" id="{35C6BAF0-2868-4C60-B92A-647B5CAA9A85}"/>
                  </a:ext>
                </a:extLst>
              </p:cNvPr>
              <p:cNvSpPr/>
              <p:nvPr/>
            </p:nvSpPr>
            <p:spPr>
              <a:xfrm>
                <a:off x="868567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0" name="线条">
                <a:extLst>
                  <a:ext uri="{FF2B5EF4-FFF2-40B4-BE49-F238E27FC236}">
                    <a16:creationId xmlns:a16="http://schemas.microsoft.com/office/drawing/2014/main" id="{AB3D587F-23B6-4143-8708-C389CBF28973}"/>
                  </a:ext>
                </a:extLst>
              </p:cNvPr>
              <p:cNvSpPr/>
              <p:nvPr/>
            </p:nvSpPr>
            <p:spPr>
              <a:xfrm>
                <a:off x="69657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1" name="线条">
                <a:extLst>
                  <a:ext uri="{FF2B5EF4-FFF2-40B4-BE49-F238E27FC236}">
                    <a16:creationId xmlns:a16="http://schemas.microsoft.com/office/drawing/2014/main" id="{24CB907B-F215-46CB-BADF-4F1AAC3A2B13}"/>
                  </a:ext>
                </a:extLst>
              </p:cNvPr>
              <p:cNvSpPr/>
              <p:nvPr/>
            </p:nvSpPr>
            <p:spPr>
              <a:xfrm>
                <a:off x="69657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2" name="线条">
                <a:extLst>
                  <a:ext uri="{FF2B5EF4-FFF2-40B4-BE49-F238E27FC236}">
                    <a16:creationId xmlns:a16="http://schemas.microsoft.com/office/drawing/2014/main" id="{092A768E-0962-4B42-B320-5E05AC834C58}"/>
                  </a:ext>
                </a:extLst>
              </p:cNvPr>
              <p:cNvSpPr/>
              <p:nvPr/>
            </p:nvSpPr>
            <p:spPr>
              <a:xfrm>
                <a:off x="69657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3" name="线条">
                <a:extLst>
                  <a:ext uri="{FF2B5EF4-FFF2-40B4-BE49-F238E27FC236}">
                    <a16:creationId xmlns:a16="http://schemas.microsoft.com/office/drawing/2014/main" id="{2FA0DAF6-D884-4D80-B7A4-5BC42AD44C1B}"/>
                  </a:ext>
                </a:extLst>
              </p:cNvPr>
              <p:cNvSpPr/>
              <p:nvPr/>
            </p:nvSpPr>
            <p:spPr>
              <a:xfrm>
                <a:off x="696571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4" name="线条">
                <a:extLst>
                  <a:ext uri="{FF2B5EF4-FFF2-40B4-BE49-F238E27FC236}">
                    <a16:creationId xmlns:a16="http://schemas.microsoft.com/office/drawing/2014/main" id="{4500E399-5078-4714-A8DB-D9F2A0B2D463}"/>
                  </a:ext>
                </a:extLst>
              </p:cNvPr>
              <p:cNvSpPr/>
              <p:nvPr/>
            </p:nvSpPr>
            <p:spPr>
              <a:xfrm>
                <a:off x="52028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5" name="线条">
                <a:extLst>
                  <a:ext uri="{FF2B5EF4-FFF2-40B4-BE49-F238E27FC236}">
                    <a16:creationId xmlns:a16="http://schemas.microsoft.com/office/drawing/2014/main" id="{F27F96FA-C804-43B5-96C3-DAA4EDC6E20E}"/>
                  </a:ext>
                </a:extLst>
              </p:cNvPr>
              <p:cNvSpPr/>
              <p:nvPr/>
            </p:nvSpPr>
            <p:spPr>
              <a:xfrm>
                <a:off x="52028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6" name="线条">
                <a:extLst>
                  <a:ext uri="{FF2B5EF4-FFF2-40B4-BE49-F238E27FC236}">
                    <a16:creationId xmlns:a16="http://schemas.microsoft.com/office/drawing/2014/main" id="{9C76A72F-73D2-4E87-97C8-193CA5F86609}"/>
                  </a:ext>
                </a:extLst>
              </p:cNvPr>
              <p:cNvSpPr/>
              <p:nvPr/>
            </p:nvSpPr>
            <p:spPr>
              <a:xfrm>
                <a:off x="52028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7" name="线条">
                <a:extLst>
                  <a:ext uri="{FF2B5EF4-FFF2-40B4-BE49-F238E27FC236}">
                    <a16:creationId xmlns:a16="http://schemas.microsoft.com/office/drawing/2014/main" id="{A268C124-E879-4897-9071-9F8E996E8AF5}"/>
                  </a:ext>
                </a:extLst>
              </p:cNvPr>
              <p:cNvSpPr/>
              <p:nvPr/>
            </p:nvSpPr>
            <p:spPr>
              <a:xfrm>
                <a:off x="520281" y="1046017"/>
                <a:ext cx="1" cy="911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8" name="线条">
                <a:extLst>
                  <a:ext uri="{FF2B5EF4-FFF2-40B4-BE49-F238E27FC236}">
                    <a16:creationId xmlns:a16="http://schemas.microsoft.com/office/drawing/2014/main" id="{C089E1FD-A068-4559-A222-F799B05D7C72}"/>
                  </a:ext>
                </a:extLst>
              </p:cNvPr>
              <p:cNvSpPr/>
              <p:nvPr/>
            </p:nvSpPr>
            <p:spPr>
              <a:xfrm>
                <a:off x="348285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9" name="线条">
                <a:extLst>
                  <a:ext uri="{FF2B5EF4-FFF2-40B4-BE49-F238E27FC236}">
                    <a16:creationId xmlns:a16="http://schemas.microsoft.com/office/drawing/2014/main" id="{5BECCAD3-8A5A-430F-9CC3-E6B8521E31C0}"/>
                  </a:ext>
                </a:extLst>
              </p:cNvPr>
              <p:cNvSpPr/>
              <p:nvPr/>
            </p:nvSpPr>
            <p:spPr>
              <a:xfrm>
                <a:off x="348285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0" name="线条">
                <a:extLst>
                  <a:ext uri="{FF2B5EF4-FFF2-40B4-BE49-F238E27FC236}">
                    <a16:creationId xmlns:a16="http://schemas.microsoft.com/office/drawing/2014/main" id="{3E907979-4E74-416F-A7B1-C0F43311F831}"/>
                  </a:ext>
                </a:extLst>
              </p:cNvPr>
              <p:cNvSpPr/>
              <p:nvPr/>
            </p:nvSpPr>
            <p:spPr>
              <a:xfrm>
                <a:off x="348285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1" name="线条">
                <a:extLst>
                  <a:ext uri="{FF2B5EF4-FFF2-40B4-BE49-F238E27FC236}">
                    <a16:creationId xmlns:a16="http://schemas.microsoft.com/office/drawing/2014/main" id="{35760CF7-992F-40D0-BD14-73D6ECAFAAA6}"/>
                  </a:ext>
                </a:extLst>
              </p:cNvPr>
              <p:cNvSpPr/>
              <p:nvPr/>
            </p:nvSpPr>
            <p:spPr>
              <a:xfrm>
                <a:off x="348285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2" name="线条">
                <a:extLst>
                  <a:ext uri="{FF2B5EF4-FFF2-40B4-BE49-F238E27FC236}">
                    <a16:creationId xmlns:a16="http://schemas.microsoft.com/office/drawing/2014/main" id="{86BCC103-B549-4EC2-A246-0AAC70CC1AB6}"/>
                  </a:ext>
                </a:extLst>
              </p:cNvPr>
              <p:cNvSpPr/>
              <p:nvPr/>
            </p:nvSpPr>
            <p:spPr>
              <a:xfrm>
                <a:off x="176290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3" name="线条">
                <a:extLst>
                  <a:ext uri="{FF2B5EF4-FFF2-40B4-BE49-F238E27FC236}">
                    <a16:creationId xmlns:a16="http://schemas.microsoft.com/office/drawing/2014/main" id="{634A47A1-779E-4920-9A24-271435F1930F}"/>
                  </a:ext>
                </a:extLst>
              </p:cNvPr>
              <p:cNvSpPr/>
              <p:nvPr/>
            </p:nvSpPr>
            <p:spPr>
              <a:xfrm>
                <a:off x="176290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4" name="线条">
                <a:extLst>
                  <a:ext uri="{FF2B5EF4-FFF2-40B4-BE49-F238E27FC236}">
                    <a16:creationId xmlns:a16="http://schemas.microsoft.com/office/drawing/2014/main" id="{D874A7AC-CDAD-4035-9D45-A58EB288BA6B}"/>
                  </a:ext>
                </a:extLst>
              </p:cNvPr>
              <p:cNvSpPr/>
              <p:nvPr/>
            </p:nvSpPr>
            <p:spPr>
              <a:xfrm>
                <a:off x="176290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5" name="线条">
                <a:extLst>
                  <a:ext uri="{FF2B5EF4-FFF2-40B4-BE49-F238E27FC236}">
                    <a16:creationId xmlns:a16="http://schemas.microsoft.com/office/drawing/2014/main" id="{2A8669DD-5F18-4C70-A2DE-C973242D9C82}"/>
                  </a:ext>
                </a:extLst>
              </p:cNvPr>
              <p:cNvSpPr/>
              <p:nvPr/>
            </p:nvSpPr>
            <p:spPr>
              <a:xfrm>
                <a:off x="176290" y="1046017"/>
                <a:ext cx="1" cy="2435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6" name="线条">
                <a:extLst>
                  <a:ext uri="{FF2B5EF4-FFF2-40B4-BE49-F238E27FC236}">
                    <a16:creationId xmlns:a16="http://schemas.microsoft.com/office/drawing/2014/main" id="{29CD8AFC-617D-4190-9B19-6948A7E40C36}"/>
                  </a:ext>
                </a:extLst>
              </p:cNvPr>
              <p:cNvSpPr/>
              <p:nvPr/>
            </p:nvSpPr>
            <p:spPr>
              <a:xfrm>
                <a:off x="0" y="0"/>
                <a:ext cx="0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7" name="线条">
                <a:extLst>
                  <a:ext uri="{FF2B5EF4-FFF2-40B4-BE49-F238E27FC236}">
                    <a16:creationId xmlns:a16="http://schemas.microsoft.com/office/drawing/2014/main" id="{EE748A2A-B9B6-4D4A-A78C-FF78195D6D07}"/>
                  </a:ext>
                </a:extLst>
              </p:cNvPr>
              <p:cNvSpPr/>
              <p:nvPr/>
            </p:nvSpPr>
            <p:spPr>
              <a:xfrm>
                <a:off x="0" y="523008"/>
                <a:ext cx="0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8" name="线条">
                <a:extLst>
                  <a:ext uri="{FF2B5EF4-FFF2-40B4-BE49-F238E27FC236}">
                    <a16:creationId xmlns:a16="http://schemas.microsoft.com/office/drawing/2014/main" id="{0BB9C38A-2DB5-4D44-B033-D38DDFE4F14B}"/>
                  </a:ext>
                </a:extLst>
              </p:cNvPr>
              <p:cNvSpPr/>
              <p:nvPr/>
            </p:nvSpPr>
            <p:spPr>
              <a:xfrm>
                <a:off x="0" y="784513"/>
                <a:ext cx="0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9" name="线条">
                <a:extLst>
                  <a:ext uri="{FF2B5EF4-FFF2-40B4-BE49-F238E27FC236}">
                    <a16:creationId xmlns:a16="http://schemas.microsoft.com/office/drawing/2014/main" id="{6D3DF433-7972-44DA-9E30-A17E2D412C4C}"/>
                  </a:ext>
                </a:extLst>
              </p:cNvPr>
              <p:cNvSpPr/>
              <p:nvPr/>
            </p:nvSpPr>
            <p:spPr>
              <a:xfrm>
                <a:off x="0" y="1046017"/>
                <a:ext cx="0" cy="434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70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A2ED3F-AB65-4728-8BB6-94A2A590249F}"/>
              </a:ext>
            </a:extLst>
          </p:cNvPr>
          <p:cNvSpPr txBox="1"/>
          <p:nvPr/>
        </p:nvSpPr>
        <p:spPr>
          <a:xfrm>
            <a:off x="278297" y="6408118"/>
            <a:ext cx="2803653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lang="en-US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  <a:p>
            <a:pPr defTabSz="1219169" hangingPunct="0"/>
            <a:endParaRPr sz="1600" b="1" kern="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F454682-3BDF-4651-B8D9-B65F23B53845}"/>
              </a:ext>
            </a:extLst>
          </p:cNvPr>
          <p:cNvGrpSpPr/>
          <p:nvPr/>
        </p:nvGrpSpPr>
        <p:grpSpPr>
          <a:xfrm>
            <a:off x="3230066" y="6378764"/>
            <a:ext cx="330447" cy="288657"/>
            <a:chOff x="0" y="0"/>
            <a:chExt cx="660892" cy="577312"/>
          </a:xfrm>
        </p:grpSpPr>
        <p:sp>
          <p:nvSpPr>
            <p:cNvPr id="372" name="椭圆形">
              <a:extLst>
                <a:ext uri="{FF2B5EF4-FFF2-40B4-BE49-F238E27FC236}">
                  <a16:creationId xmlns:a16="http://schemas.microsoft.com/office/drawing/2014/main" id="{C4C530F1-76DA-4B85-B91B-E209DAEEB5AD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3" name="形状">
              <a:extLst>
                <a:ext uri="{FF2B5EF4-FFF2-40B4-BE49-F238E27FC236}">
                  <a16:creationId xmlns:a16="http://schemas.microsoft.com/office/drawing/2014/main" id="{1830B768-231A-4E72-AD2E-F5AF33C4EA3E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4" name="圆形">
              <a:extLst>
                <a:ext uri="{FF2B5EF4-FFF2-40B4-BE49-F238E27FC236}">
                  <a16:creationId xmlns:a16="http://schemas.microsoft.com/office/drawing/2014/main" id="{8C05DCF4-0292-4DED-97CD-394DE40A5BB1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5" name="圆形">
              <a:extLst>
                <a:ext uri="{FF2B5EF4-FFF2-40B4-BE49-F238E27FC236}">
                  <a16:creationId xmlns:a16="http://schemas.microsoft.com/office/drawing/2014/main" id="{91C5C116-3F21-4FAB-81A1-B0AEF127105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6" name="线条">
              <a:extLst>
                <a:ext uri="{FF2B5EF4-FFF2-40B4-BE49-F238E27FC236}">
                  <a16:creationId xmlns:a16="http://schemas.microsoft.com/office/drawing/2014/main" id="{038FC089-7805-4650-B0AA-5F9E74FD52E2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7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5DCAFB5-F6CF-440E-8EE6-1C3BBA534E54}"/>
              </a:ext>
            </a:extLst>
          </p:cNvPr>
          <p:cNvSpPr txBox="1"/>
          <p:nvPr/>
        </p:nvSpPr>
        <p:spPr>
          <a:xfrm>
            <a:off x="3863561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7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A612E7A-3B90-45B8-AA9D-023FAB4AFD03}"/>
              </a:ext>
            </a:extLst>
          </p:cNvPr>
          <p:cNvGrpSpPr/>
          <p:nvPr/>
        </p:nvGrpSpPr>
        <p:grpSpPr>
          <a:xfrm>
            <a:off x="6797098" y="6378764"/>
            <a:ext cx="330447" cy="288657"/>
            <a:chOff x="0" y="0"/>
            <a:chExt cx="660892" cy="577312"/>
          </a:xfrm>
        </p:grpSpPr>
        <p:sp>
          <p:nvSpPr>
            <p:cNvPr id="379" name="椭圆形">
              <a:extLst>
                <a:ext uri="{FF2B5EF4-FFF2-40B4-BE49-F238E27FC236}">
                  <a16:creationId xmlns:a16="http://schemas.microsoft.com/office/drawing/2014/main" id="{FCD1B7DC-B475-4245-AAFD-66ED0F58727E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0" name="形状">
              <a:extLst>
                <a:ext uri="{FF2B5EF4-FFF2-40B4-BE49-F238E27FC236}">
                  <a16:creationId xmlns:a16="http://schemas.microsoft.com/office/drawing/2014/main" id="{D603420A-E34B-4176-8BB1-7B34371EB348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1" name="圆形">
              <a:extLst>
                <a:ext uri="{FF2B5EF4-FFF2-40B4-BE49-F238E27FC236}">
                  <a16:creationId xmlns:a16="http://schemas.microsoft.com/office/drawing/2014/main" id="{4A12EB18-40D7-4EB5-AB0F-E005B7D7B982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2" name="圆形">
              <a:extLst>
                <a:ext uri="{FF2B5EF4-FFF2-40B4-BE49-F238E27FC236}">
                  <a16:creationId xmlns:a16="http://schemas.microsoft.com/office/drawing/2014/main" id="{2421BA52-08DA-4298-B214-945F45602CF7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3" name="线条">
              <a:extLst>
                <a:ext uri="{FF2B5EF4-FFF2-40B4-BE49-F238E27FC236}">
                  <a16:creationId xmlns:a16="http://schemas.microsoft.com/office/drawing/2014/main" id="{934F9267-764F-43BB-8F01-A2C8769F659B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84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5E39DD-9FB7-4297-92F3-69DAD18C8927}"/>
              </a:ext>
            </a:extLst>
          </p:cNvPr>
          <p:cNvSpPr txBox="1"/>
          <p:nvPr/>
        </p:nvSpPr>
        <p:spPr>
          <a:xfrm>
            <a:off x="7430593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8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5129FB0-63DF-4351-AB56-47FD0FCC15FC}"/>
              </a:ext>
            </a:extLst>
          </p:cNvPr>
          <p:cNvGrpSpPr/>
          <p:nvPr/>
        </p:nvGrpSpPr>
        <p:grpSpPr>
          <a:xfrm>
            <a:off x="10364129" y="6378764"/>
            <a:ext cx="330447" cy="288657"/>
            <a:chOff x="0" y="0"/>
            <a:chExt cx="660892" cy="577312"/>
          </a:xfrm>
        </p:grpSpPr>
        <p:sp>
          <p:nvSpPr>
            <p:cNvPr id="386" name="椭圆形">
              <a:extLst>
                <a:ext uri="{FF2B5EF4-FFF2-40B4-BE49-F238E27FC236}">
                  <a16:creationId xmlns:a16="http://schemas.microsoft.com/office/drawing/2014/main" id="{41EB6D5F-D675-4AED-8DD4-55AF97A77A96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7" name="形状">
              <a:extLst>
                <a:ext uri="{FF2B5EF4-FFF2-40B4-BE49-F238E27FC236}">
                  <a16:creationId xmlns:a16="http://schemas.microsoft.com/office/drawing/2014/main" id="{A595E806-3AFF-4296-B757-7111AE99D785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8" name="圆形">
              <a:extLst>
                <a:ext uri="{FF2B5EF4-FFF2-40B4-BE49-F238E27FC236}">
                  <a16:creationId xmlns:a16="http://schemas.microsoft.com/office/drawing/2014/main" id="{42B8E007-EAD7-4AE3-B539-B64036266370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9" name="圆形">
              <a:extLst>
                <a:ext uri="{FF2B5EF4-FFF2-40B4-BE49-F238E27FC236}">
                  <a16:creationId xmlns:a16="http://schemas.microsoft.com/office/drawing/2014/main" id="{7299E45D-C93B-4925-A39A-D513A5B4A60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0" name="线条">
              <a:extLst>
                <a:ext uri="{FF2B5EF4-FFF2-40B4-BE49-F238E27FC236}">
                  <a16:creationId xmlns:a16="http://schemas.microsoft.com/office/drawing/2014/main" id="{365EC615-BE64-4E7F-8AF1-CA87BEA181DC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91" name="台灯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4BFEED-98F7-465B-A35E-C43E39ADFB8B}"/>
              </a:ext>
            </a:extLst>
          </p:cNvPr>
          <p:cNvSpPr/>
          <p:nvPr/>
        </p:nvSpPr>
        <p:spPr>
          <a:xfrm>
            <a:off x="11313074" y="5878614"/>
            <a:ext cx="657589" cy="610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16002" y="0"/>
                </a:moveTo>
                <a:lnTo>
                  <a:pt x="15692" y="171"/>
                </a:lnTo>
                <a:lnTo>
                  <a:pt x="15886" y="578"/>
                </a:lnTo>
                <a:lnTo>
                  <a:pt x="15308" y="898"/>
                </a:lnTo>
                <a:lnTo>
                  <a:pt x="16044" y="3041"/>
                </a:lnTo>
                <a:lnTo>
                  <a:pt x="15405" y="3377"/>
                </a:lnTo>
                <a:lnTo>
                  <a:pt x="14353" y="2744"/>
                </a:lnTo>
                <a:cubicBezTo>
                  <a:pt x="14137" y="2614"/>
                  <a:pt x="13873" y="2784"/>
                  <a:pt x="13877" y="3051"/>
                </a:cubicBezTo>
                <a:lnTo>
                  <a:pt x="13877" y="3091"/>
                </a:lnTo>
                <a:lnTo>
                  <a:pt x="2084" y="5347"/>
                </a:lnTo>
                <a:cubicBezTo>
                  <a:pt x="1994" y="5133"/>
                  <a:pt x="1750" y="5044"/>
                  <a:pt x="1557" y="5163"/>
                </a:cubicBezTo>
                <a:lnTo>
                  <a:pt x="189" y="6011"/>
                </a:lnTo>
                <a:cubicBezTo>
                  <a:pt x="-16" y="6138"/>
                  <a:pt x="-63" y="6434"/>
                  <a:pt x="92" y="6626"/>
                </a:cubicBezTo>
                <a:lnTo>
                  <a:pt x="779" y="7478"/>
                </a:lnTo>
                <a:cubicBezTo>
                  <a:pt x="871" y="7592"/>
                  <a:pt x="1012" y="7637"/>
                  <a:pt x="1144" y="7604"/>
                </a:cubicBezTo>
                <a:lnTo>
                  <a:pt x="7842" y="17569"/>
                </a:lnTo>
                <a:cubicBezTo>
                  <a:pt x="7796" y="17616"/>
                  <a:pt x="7773" y="17684"/>
                  <a:pt x="7782" y="17753"/>
                </a:cubicBezTo>
                <a:cubicBezTo>
                  <a:pt x="7805" y="17919"/>
                  <a:pt x="7846" y="18228"/>
                  <a:pt x="7866" y="18410"/>
                </a:cubicBezTo>
                <a:cubicBezTo>
                  <a:pt x="7867" y="18424"/>
                  <a:pt x="7870" y="18437"/>
                  <a:pt x="7874" y="18450"/>
                </a:cubicBezTo>
                <a:lnTo>
                  <a:pt x="7811" y="18450"/>
                </a:lnTo>
                <a:lnTo>
                  <a:pt x="6110" y="18999"/>
                </a:lnTo>
                <a:lnTo>
                  <a:pt x="4674" y="20383"/>
                </a:lnTo>
                <a:lnTo>
                  <a:pt x="4674" y="21600"/>
                </a:lnTo>
                <a:lnTo>
                  <a:pt x="11853" y="21600"/>
                </a:lnTo>
                <a:lnTo>
                  <a:pt x="11853" y="20383"/>
                </a:lnTo>
                <a:lnTo>
                  <a:pt x="10417" y="18999"/>
                </a:lnTo>
                <a:lnTo>
                  <a:pt x="8936" y="18522"/>
                </a:lnTo>
                <a:lnTo>
                  <a:pt x="9489" y="18094"/>
                </a:lnTo>
                <a:cubicBezTo>
                  <a:pt x="9571" y="18031"/>
                  <a:pt x="9596" y="17911"/>
                  <a:pt x="9547" y="17817"/>
                </a:cubicBezTo>
                <a:lnTo>
                  <a:pt x="9431" y="17599"/>
                </a:lnTo>
                <a:cubicBezTo>
                  <a:pt x="9405" y="17549"/>
                  <a:pt x="9399" y="17490"/>
                  <a:pt x="9414" y="17435"/>
                </a:cubicBezTo>
                <a:lnTo>
                  <a:pt x="9598" y="16747"/>
                </a:lnTo>
                <a:cubicBezTo>
                  <a:pt x="9619" y="16666"/>
                  <a:pt x="9595" y="16579"/>
                  <a:pt x="9535" y="16525"/>
                </a:cubicBezTo>
                <a:lnTo>
                  <a:pt x="9365" y="16373"/>
                </a:lnTo>
                <a:cubicBezTo>
                  <a:pt x="9291" y="16306"/>
                  <a:pt x="9183" y="16306"/>
                  <a:pt x="9110" y="16374"/>
                </a:cubicBezTo>
                <a:lnTo>
                  <a:pt x="8838" y="16630"/>
                </a:lnTo>
                <a:lnTo>
                  <a:pt x="2301" y="6905"/>
                </a:lnTo>
                <a:cubicBezTo>
                  <a:pt x="2345" y="6870"/>
                  <a:pt x="2380" y="6825"/>
                  <a:pt x="2405" y="6775"/>
                </a:cubicBezTo>
                <a:lnTo>
                  <a:pt x="13948" y="4567"/>
                </a:lnTo>
                <a:cubicBezTo>
                  <a:pt x="14038" y="4712"/>
                  <a:pt x="14225" y="4774"/>
                  <a:pt x="14380" y="4673"/>
                </a:cubicBezTo>
                <a:lnTo>
                  <a:pt x="15437" y="3990"/>
                </a:lnTo>
                <a:cubicBezTo>
                  <a:pt x="15522" y="3936"/>
                  <a:pt x="15571" y="3851"/>
                  <a:pt x="15587" y="3759"/>
                </a:cubicBezTo>
                <a:lnTo>
                  <a:pt x="16161" y="3456"/>
                </a:lnTo>
                <a:lnTo>
                  <a:pt x="15784" y="7603"/>
                </a:lnTo>
                <a:lnTo>
                  <a:pt x="21537" y="4414"/>
                </a:lnTo>
                <a:lnTo>
                  <a:pt x="18153" y="2300"/>
                </a:lnTo>
                <a:lnTo>
                  <a:pt x="16771" y="86"/>
                </a:lnTo>
                <a:lnTo>
                  <a:pt x="16194" y="406"/>
                </a:lnTo>
                <a:lnTo>
                  <a:pt x="16002" y="0"/>
                </a:lnTo>
                <a:close/>
                <a:moveTo>
                  <a:pt x="13884" y="3526"/>
                </a:moveTo>
                <a:lnTo>
                  <a:pt x="13892" y="4143"/>
                </a:lnTo>
                <a:lnTo>
                  <a:pt x="2395" y="6342"/>
                </a:lnTo>
                <a:lnTo>
                  <a:pt x="2213" y="5758"/>
                </a:lnTo>
                <a:lnTo>
                  <a:pt x="13884" y="3526"/>
                </a:lnTo>
                <a:close/>
                <a:moveTo>
                  <a:pt x="1958" y="7124"/>
                </a:moveTo>
                <a:lnTo>
                  <a:pt x="8537" y="16914"/>
                </a:lnTo>
                <a:lnTo>
                  <a:pt x="8143" y="17287"/>
                </a:lnTo>
                <a:lnTo>
                  <a:pt x="1503" y="7406"/>
                </a:lnTo>
                <a:lnTo>
                  <a:pt x="1958" y="7124"/>
                </a:ln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51BF5B9-2DC1-443C-971A-96950EA32324}"/>
              </a:ext>
            </a:extLst>
          </p:cNvPr>
          <p:cNvSpPr/>
          <p:nvPr/>
        </p:nvSpPr>
        <p:spPr>
          <a:xfrm>
            <a:off x="10763503" y="3489336"/>
            <a:ext cx="513928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6C5ED2C-BA88-4EF4-BA86-B8709FA2A568}"/>
              </a:ext>
            </a:extLst>
          </p:cNvPr>
          <p:cNvSpPr/>
          <p:nvPr/>
        </p:nvSpPr>
        <p:spPr>
          <a:xfrm flipH="1">
            <a:off x="619814" y="2500616"/>
            <a:ext cx="690767" cy="488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E32271B-FE0D-46B8-AD40-E0CB0D3BD5D9}"/>
              </a:ext>
            </a:extLst>
          </p:cNvPr>
          <p:cNvSpPr/>
          <p:nvPr/>
        </p:nvSpPr>
        <p:spPr>
          <a:xfrm>
            <a:off x="11804903" y="4917281"/>
            <a:ext cx="977424" cy="614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5" name="棕榈树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55D8345-5EE1-4C99-A9BC-CA023B38ABEB}"/>
              </a:ext>
            </a:extLst>
          </p:cNvPr>
          <p:cNvSpPr/>
          <p:nvPr/>
        </p:nvSpPr>
        <p:spPr>
          <a:xfrm>
            <a:off x="11407782" y="4002027"/>
            <a:ext cx="494241" cy="73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84" y="0"/>
                </a:moveTo>
                <a:cubicBezTo>
                  <a:pt x="6984" y="0"/>
                  <a:pt x="7408" y="293"/>
                  <a:pt x="8033" y="823"/>
                </a:cubicBezTo>
                <a:cubicBezTo>
                  <a:pt x="6733" y="303"/>
                  <a:pt x="4906" y="71"/>
                  <a:pt x="2346" y="404"/>
                </a:cubicBezTo>
                <a:cubicBezTo>
                  <a:pt x="2379" y="414"/>
                  <a:pt x="2413" y="425"/>
                  <a:pt x="2446" y="435"/>
                </a:cubicBezTo>
                <a:cubicBezTo>
                  <a:pt x="3367" y="368"/>
                  <a:pt x="4667" y="443"/>
                  <a:pt x="6091" y="1050"/>
                </a:cubicBezTo>
                <a:cubicBezTo>
                  <a:pt x="5081" y="878"/>
                  <a:pt x="4146" y="782"/>
                  <a:pt x="3362" y="729"/>
                </a:cubicBezTo>
                <a:cubicBezTo>
                  <a:pt x="5630" y="1493"/>
                  <a:pt x="7737" y="2480"/>
                  <a:pt x="9386" y="4022"/>
                </a:cubicBezTo>
                <a:cubicBezTo>
                  <a:pt x="7002" y="2252"/>
                  <a:pt x="2994" y="2876"/>
                  <a:pt x="2994" y="2876"/>
                </a:cubicBezTo>
                <a:cubicBezTo>
                  <a:pt x="2994" y="2876"/>
                  <a:pt x="5165" y="3008"/>
                  <a:pt x="7370" y="3520"/>
                </a:cubicBezTo>
                <a:cubicBezTo>
                  <a:pt x="4779" y="3019"/>
                  <a:pt x="1638" y="2996"/>
                  <a:pt x="0" y="5174"/>
                </a:cubicBezTo>
                <a:cubicBezTo>
                  <a:pt x="173" y="5136"/>
                  <a:pt x="357" y="5099"/>
                  <a:pt x="550" y="5061"/>
                </a:cubicBezTo>
                <a:cubicBezTo>
                  <a:pt x="725" y="4809"/>
                  <a:pt x="1072" y="4512"/>
                  <a:pt x="1770" y="4368"/>
                </a:cubicBezTo>
                <a:cubicBezTo>
                  <a:pt x="1503" y="4613"/>
                  <a:pt x="1280" y="4807"/>
                  <a:pt x="1096" y="4960"/>
                </a:cubicBezTo>
                <a:cubicBezTo>
                  <a:pt x="2271" y="4758"/>
                  <a:pt x="3752" y="4598"/>
                  <a:pt x="5502" y="4664"/>
                </a:cubicBezTo>
                <a:cubicBezTo>
                  <a:pt x="4730" y="4840"/>
                  <a:pt x="4224" y="5089"/>
                  <a:pt x="4224" y="5089"/>
                </a:cubicBezTo>
                <a:cubicBezTo>
                  <a:pt x="4224" y="5089"/>
                  <a:pt x="6557" y="4831"/>
                  <a:pt x="8684" y="5023"/>
                </a:cubicBezTo>
                <a:cubicBezTo>
                  <a:pt x="6742" y="5445"/>
                  <a:pt x="3491" y="6554"/>
                  <a:pt x="3267" y="9264"/>
                </a:cubicBezTo>
                <a:cubicBezTo>
                  <a:pt x="3461" y="8961"/>
                  <a:pt x="3788" y="8631"/>
                  <a:pt x="4329" y="8323"/>
                </a:cubicBezTo>
                <a:cubicBezTo>
                  <a:pt x="3980" y="8942"/>
                  <a:pt x="3705" y="9382"/>
                  <a:pt x="3498" y="9692"/>
                </a:cubicBezTo>
                <a:cubicBezTo>
                  <a:pt x="4319" y="8964"/>
                  <a:pt x="5372" y="8011"/>
                  <a:pt x="6755" y="7147"/>
                </a:cubicBezTo>
                <a:cubicBezTo>
                  <a:pt x="6276" y="7726"/>
                  <a:pt x="6277" y="8238"/>
                  <a:pt x="6277" y="8238"/>
                </a:cubicBezTo>
                <a:cubicBezTo>
                  <a:pt x="6277" y="8238"/>
                  <a:pt x="7903" y="6926"/>
                  <a:pt x="9878" y="5721"/>
                </a:cubicBezTo>
                <a:lnTo>
                  <a:pt x="9955" y="5696"/>
                </a:lnTo>
                <a:lnTo>
                  <a:pt x="9528" y="7094"/>
                </a:lnTo>
                <a:lnTo>
                  <a:pt x="9356" y="7101"/>
                </a:lnTo>
                <a:lnTo>
                  <a:pt x="8893" y="8821"/>
                </a:lnTo>
                <a:lnTo>
                  <a:pt x="8705" y="8738"/>
                </a:lnTo>
                <a:lnTo>
                  <a:pt x="8149" y="11431"/>
                </a:lnTo>
                <a:lnTo>
                  <a:pt x="7941" y="11442"/>
                </a:lnTo>
                <a:lnTo>
                  <a:pt x="7627" y="14159"/>
                </a:lnTo>
                <a:lnTo>
                  <a:pt x="7419" y="14126"/>
                </a:lnTo>
                <a:lnTo>
                  <a:pt x="7694" y="17418"/>
                </a:lnTo>
                <a:lnTo>
                  <a:pt x="7522" y="17467"/>
                </a:lnTo>
                <a:lnTo>
                  <a:pt x="8394" y="21600"/>
                </a:lnTo>
                <a:lnTo>
                  <a:pt x="10050" y="21600"/>
                </a:lnTo>
                <a:lnTo>
                  <a:pt x="9219" y="16988"/>
                </a:lnTo>
                <a:lnTo>
                  <a:pt x="9080" y="17027"/>
                </a:lnTo>
                <a:lnTo>
                  <a:pt x="9116" y="14389"/>
                </a:lnTo>
                <a:lnTo>
                  <a:pt x="9014" y="14372"/>
                </a:lnTo>
                <a:lnTo>
                  <a:pt x="9572" y="11356"/>
                </a:lnTo>
                <a:lnTo>
                  <a:pt x="9428" y="11363"/>
                </a:lnTo>
                <a:lnTo>
                  <a:pt x="10058" y="9345"/>
                </a:lnTo>
                <a:lnTo>
                  <a:pt x="9960" y="9300"/>
                </a:lnTo>
                <a:lnTo>
                  <a:pt x="10855" y="7042"/>
                </a:lnTo>
                <a:lnTo>
                  <a:pt x="10727" y="7047"/>
                </a:lnTo>
                <a:lnTo>
                  <a:pt x="11411" y="5590"/>
                </a:lnTo>
                <a:lnTo>
                  <a:pt x="11576" y="5625"/>
                </a:lnTo>
                <a:cubicBezTo>
                  <a:pt x="12145" y="5789"/>
                  <a:pt x="15386" y="6763"/>
                  <a:pt x="17263" y="8200"/>
                </a:cubicBezTo>
                <a:cubicBezTo>
                  <a:pt x="16976" y="7698"/>
                  <a:pt x="16556" y="7293"/>
                  <a:pt x="16069" y="6966"/>
                </a:cubicBezTo>
                <a:cubicBezTo>
                  <a:pt x="17217" y="7490"/>
                  <a:pt x="18204" y="8127"/>
                  <a:pt x="19190" y="8903"/>
                </a:cubicBezTo>
                <a:cubicBezTo>
                  <a:pt x="19190" y="8903"/>
                  <a:pt x="19243" y="8153"/>
                  <a:pt x="17860" y="6811"/>
                </a:cubicBezTo>
                <a:cubicBezTo>
                  <a:pt x="18409" y="6987"/>
                  <a:pt x="18782" y="7186"/>
                  <a:pt x="19030" y="7389"/>
                </a:cubicBezTo>
                <a:cubicBezTo>
                  <a:pt x="18317" y="5790"/>
                  <a:pt x="15876" y="5194"/>
                  <a:pt x="13878" y="4979"/>
                </a:cubicBezTo>
                <a:cubicBezTo>
                  <a:pt x="17204" y="4788"/>
                  <a:pt x="19688" y="5346"/>
                  <a:pt x="21345" y="5857"/>
                </a:cubicBezTo>
                <a:cubicBezTo>
                  <a:pt x="20837" y="5280"/>
                  <a:pt x="20715" y="5068"/>
                  <a:pt x="20715" y="5068"/>
                </a:cubicBezTo>
                <a:cubicBezTo>
                  <a:pt x="20715" y="5068"/>
                  <a:pt x="21165" y="5214"/>
                  <a:pt x="21600" y="5576"/>
                </a:cubicBezTo>
                <a:cubicBezTo>
                  <a:pt x="20243" y="3489"/>
                  <a:pt x="17402" y="3255"/>
                  <a:pt x="14925" y="3532"/>
                </a:cubicBezTo>
                <a:cubicBezTo>
                  <a:pt x="15909" y="3391"/>
                  <a:pt x="17016" y="3280"/>
                  <a:pt x="17963" y="3304"/>
                </a:cubicBezTo>
                <a:cubicBezTo>
                  <a:pt x="15130" y="2253"/>
                  <a:pt x="12296" y="4013"/>
                  <a:pt x="12296" y="4013"/>
                </a:cubicBezTo>
                <a:cubicBezTo>
                  <a:pt x="13338" y="2620"/>
                  <a:pt x="14831" y="1764"/>
                  <a:pt x="16875" y="900"/>
                </a:cubicBezTo>
                <a:cubicBezTo>
                  <a:pt x="16340" y="898"/>
                  <a:pt x="16147" y="879"/>
                  <a:pt x="16147" y="879"/>
                </a:cubicBezTo>
                <a:cubicBezTo>
                  <a:pt x="16147" y="879"/>
                  <a:pt x="16363" y="777"/>
                  <a:pt x="16743" y="691"/>
                </a:cubicBezTo>
                <a:cubicBezTo>
                  <a:pt x="14578" y="410"/>
                  <a:pt x="13156" y="975"/>
                  <a:pt x="12229" y="1755"/>
                </a:cubicBezTo>
                <a:cubicBezTo>
                  <a:pt x="12556" y="1366"/>
                  <a:pt x="12930" y="988"/>
                  <a:pt x="13335" y="689"/>
                </a:cubicBezTo>
                <a:cubicBezTo>
                  <a:pt x="10956" y="1222"/>
                  <a:pt x="10858" y="3023"/>
                  <a:pt x="10886" y="3574"/>
                </a:cubicBezTo>
                <a:cubicBezTo>
                  <a:pt x="10875" y="3599"/>
                  <a:pt x="10866" y="3625"/>
                  <a:pt x="10855" y="3649"/>
                </a:cubicBezTo>
                <a:cubicBezTo>
                  <a:pt x="10767" y="3402"/>
                  <a:pt x="10653" y="3150"/>
                  <a:pt x="10511" y="2900"/>
                </a:cubicBezTo>
                <a:cubicBezTo>
                  <a:pt x="9515" y="694"/>
                  <a:pt x="6984" y="0"/>
                  <a:pt x="6984" y="0"/>
                </a:cubicBezTo>
                <a:close/>
              </a:path>
            </a:pathLst>
          </a:custGeom>
          <a:solidFill>
            <a:srgbClr val="FBE64D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6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F81938E-F692-465C-ADEC-9302A0D44122}"/>
              </a:ext>
            </a:extLst>
          </p:cNvPr>
          <p:cNvSpPr/>
          <p:nvPr/>
        </p:nvSpPr>
        <p:spPr>
          <a:xfrm>
            <a:off x="11837708" y="3849439"/>
            <a:ext cx="118113" cy="118114"/>
          </a:xfrm>
          <a:prstGeom prst="ellipse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7" name="河流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CF53D5B-71D3-43F7-9F13-87B6A4E65096}"/>
              </a:ext>
            </a:extLst>
          </p:cNvPr>
          <p:cNvSpPr/>
          <p:nvPr/>
        </p:nvSpPr>
        <p:spPr>
          <a:xfrm>
            <a:off x="11348183" y="4753814"/>
            <a:ext cx="452338" cy="45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7" h="21568" extrusionOk="0">
                <a:moveTo>
                  <a:pt x="9496" y="0"/>
                </a:moveTo>
                <a:cubicBezTo>
                  <a:pt x="9451" y="0"/>
                  <a:pt x="9440" y="80"/>
                  <a:pt x="9485" y="86"/>
                </a:cubicBezTo>
                <a:cubicBezTo>
                  <a:pt x="10244" y="237"/>
                  <a:pt x="13119" y="378"/>
                  <a:pt x="13758" y="1230"/>
                </a:cubicBezTo>
                <a:cubicBezTo>
                  <a:pt x="14311" y="1963"/>
                  <a:pt x="11009" y="2372"/>
                  <a:pt x="8344" y="3505"/>
                </a:cubicBezTo>
                <a:cubicBezTo>
                  <a:pt x="5499" y="4718"/>
                  <a:pt x="4439" y="6939"/>
                  <a:pt x="5504" y="8303"/>
                </a:cubicBezTo>
                <a:cubicBezTo>
                  <a:pt x="6570" y="9668"/>
                  <a:pt x="12015" y="11545"/>
                  <a:pt x="11075" y="13416"/>
                </a:cubicBezTo>
                <a:cubicBezTo>
                  <a:pt x="10135" y="15287"/>
                  <a:pt x="6566" y="15729"/>
                  <a:pt x="3434" y="17923"/>
                </a:cubicBezTo>
                <a:cubicBezTo>
                  <a:pt x="302" y="20118"/>
                  <a:pt x="0" y="21568"/>
                  <a:pt x="0" y="21568"/>
                </a:cubicBezTo>
                <a:lnTo>
                  <a:pt x="12371" y="21568"/>
                </a:lnTo>
                <a:cubicBezTo>
                  <a:pt x="13215" y="20851"/>
                  <a:pt x="14849" y="19670"/>
                  <a:pt x="16317" y="18651"/>
                </a:cubicBezTo>
                <a:cubicBezTo>
                  <a:pt x="18523" y="17120"/>
                  <a:pt x="21600" y="14381"/>
                  <a:pt x="19353" y="12014"/>
                </a:cubicBezTo>
                <a:cubicBezTo>
                  <a:pt x="16035" y="8531"/>
                  <a:pt x="10018" y="7796"/>
                  <a:pt x="10566" y="6152"/>
                </a:cubicBezTo>
                <a:cubicBezTo>
                  <a:pt x="11114" y="4507"/>
                  <a:pt x="17457" y="3457"/>
                  <a:pt x="16397" y="1365"/>
                </a:cubicBezTo>
                <a:cubicBezTo>
                  <a:pt x="15683" y="-32"/>
                  <a:pt x="11024" y="0"/>
                  <a:pt x="9496" y="0"/>
                </a:cubicBezTo>
                <a:close/>
                <a:moveTo>
                  <a:pt x="8475" y="987"/>
                </a:moveTo>
                <a:cubicBezTo>
                  <a:pt x="8394" y="987"/>
                  <a:pt x="8329" y="1056"/>
                  <a:pt x="8329" y="1142"/>
                </a:cubicBezTo>
                <a:cubicBezTo>
                  <a:pt x="8329" y="1228"/>
                  <a:pt x="8394" y="1299"/>
                  <a:pt x="8475" y="1299"/>
                </a:cubicBezTo>
                <a:lnTo>
                  <a:pt x="11653" y="1299"/>
                </a:lnTo>
                <a:cubicBezTo>
                  <a:pt x="11733" y="1299"/>
                  <a:pt x="11797" y="1228"/>
                  <a:pt x="11797" y="1142"/>
                </a:cubicBezTo>
                <a:cubicBezTo>
                  <a:pt x="11797" y="1056"/>
                  <a:pt x="11733" y="987"/>
                  <a:pt x="11653" y="987"/>
                </a:cubicBezTo>
                <a:lnTo>
                  <a:pt x="8475" y="987"/>
                </a:lnTo>
                <a:close/>
                <a:moveTo>
                  <a:pt x="7595" y="1708"/>
                </a:moveTo>
                <a:cubicBezTo>
                  <a:pt x="7515" y="1708"/>
                  <a:pt x="7449" y="1779"/>
                  <a:pt x="7449" y="1865"/>
                </a:cubicBezTo>
                <a:cubicBezTo>
                  <a:pt x="7449" y="1951"/>
                  <a:pt x="7515" y="2022"/>
                  <a:pt x="7595" y="2022"/>
                </a:cubicBezTo>
                <a:lnTo>
                  <a:pt x="10773" y="2022"/>
                </a:lnTo>
                <a:cubicBezTo>
                  <a:pt x="10853" y="2022"/>
                  <a:pt x="10917" y="1951"/>
                  <a:pt x="10917" y="1865"/>
                </a:cubicBezTo>
                <a:cubicBezTo>
                  <a:pt x="10917" y="1779"/>
                  <a:pt x="10853" y="1708"/>
                  <a:pt x="10773" y="1708"/>
                </a:cubicBezTo>
                <a:lnTo>
                  <a:pt x="7595" y="1708"/>
                </a:lnTo>
                <a:close/>
                <a:moveTo>
                  <a:pt x="13677" y="5105"/>
                </a:moveTo>
                <a:cubicBezTo>
                  <a:pt x="13572" y="5105"/>
                  <a:pt x="13481" y="5197"/>
                  <a:pt x="13481" y="5316"/>
                </a:cubicBezTo>
                <a:cubicBezTo>
                  <a:pt x="13481" y="5435"/>
                  <a:pt x="13567" y="5527"/>
                  <a:pt x="13677" y="5527"/>
                </a:cubicBezTo>
                <a:lnTo>
                  <a:pt x="17488" y="5527"/>
                </a:lnTo>
                <a:cubicBezTo>
                  <a:pt x="17599" y="5527"/>
                  <a:pt x="17685" y="5435"/>
                  <a:pt x="17685" y="5316"/>
                </a:cubicBezTo>
                <a:cubicBezTo>
                  <a:pt x="17685" y="5197"/>
                  <a:pt x="17599" y="5105"/>
                  <a:pt x="17488" y="5105"/>
                </a:cubicBezTo>
                <a:lnTo>
                  <a:pt x="13677" y="5105"/>
                </a:lnTo>
                <a:close/>
                <a:moveTo>
                  <a:pt x="12507" y="6103"/>
                </a:moveTo>
                <a:cubicBezTo>
                  <a:pt x="12397" y="6103"/>
                  <a:pt x="12311" y="6195"/>
                  <a:pt x="12311" y="6313"/>
                </a:cubicBezTo>
                <a:cubicBezTo>
                  <a:pt x="12311" y="6432"/>
                  <a:pt x="12397" y="6524"/>
                  <a:pt x="12507" y="6524"/>
                </a:cubicBezTo>
                <a:lnTo>
                  <a:pt x="16317" y="6524"/>
                </a:lnTo>
                <a:cubicBezTo>
                  <a:pt x="16422" y="6524"/>
                  <a:pt x="16513" y="6427"/>
                  <a:pt x="16513" y="6313"/>
                </a:cubicBezTo>
                <a:cubicBezTo>
                  <a:pt x="16513" y="6195"/>
                  <a:pt x="16427" y="6103"/>
                  <a:pt x="16317" y="6103"/>
                </a:cubicBezTo>
                <a:lnTo>
                  <a:pt x="12507" y="6103"/>
                </a:lnTo>
                <a:close/>
                <a:moveTo>
                  <a:pt x="13657" y="7095"/>
                </a:moveTo>
                <a:cubicBezTo>
                  <a:pt x="13546" y="7095"/>
                  <a:pt x="13462" y="7187"/>
                  <a:pt x="13462" y="7306"/>
                </a:cubicBezTo>
                <a:cubicBezTo>
                  <a:pt x="13462" y="7425"/>
                  <a:pt x="13546" y="7517"/>
                  <a:pt x="13657" y="7517"/>
                </a:cubicBezTo>
                <a:lnTo>
                  <a:pt x="17468" y="7517"/>
                </a:lnTo>
                <a:cubicBezTo>
                  <a:pt x="17579" y="7517"/>
                  <a:pt x="17664" y="7425"/>
                  <a:pt x="17664" y="7306"/>
                </a:cubicBezTo>
                <a:cubicBezTo>
                  <a:pt x="17664" y="7187"/>
                  <a:pt x="17579" y="7095"/>
                  <a:pt x="17468" y="7095"/>
                </a:cubicBezTo>
                <a:lnTo>
                  <a:pt x="13657" y="7095"/>
                </a:lnTo>
                <a:close/>
                <a:moveTo>
                  <a:pt x="3786" y="11502"/>
                </a:moveTo>
                <a:cubicBezTo>
                  <a:pt x="3650" y="11502"/>
                  <a:pt x="3539" y="11619"/>
                  <a:pt x="3539" y="11765"/>
                </a:cubicBezTo>
                <a:cubicBezTo>
                  <a:pt x="3539" y="11910"/>
                  <a:pt x="3650" y="12029"/>
                  <a:pt x="3786" y="12029"/>
                </a:cubicBezTo>
                <a:lnTo>
                  <a:pt x="7595" y="12029"/>
                </a:lnTo>
                <a:cubicBezTo>
                  <a:pt x="7731" y="12029"/>
                  <a:pt x="7842" y="11910"/>
                  <a:pt x="7842" y="11765"/>
                </a:cubicBezTo>
                <a:cubicBezTo>
                  <a:pt x="7842" y="11619"/>
                  <a:pt x="7731" y="11502"/>
                  <a:pt x="7595" y="11502"/>
                </a:cubicBezTo>
                <a:lnTo>
                  <a:pt x="3786" y="11502"/>
                </a:lnTo>
                <a:close/>
                <a:moveTo>
                  <a:pt x="5193" y="12796"/>
                </a:moveTo>
                <a:cubicBezTo>
                  <a:pt x="5058" y="12796"/>
                  <a:pt x="4947" y="12913"/>
                  <a:pt x="4947" y="13059"/>
                </a:cubicBezTo>
                <a:cubicBezTo>
                  <a:pt x="4947" y="13204"/>
                  <a:pt x="5058" y="13323"/>
                  <a:pt x="5193" y="13323"/>
                </a:cubicBezTo>
                <a:lnTo>
                  <a:pt x="9003" y="13323"/>
                </a:lnTo>
                <a:cubicBezTo>
                  <a:pt x="9138" y="13323"/>
                  <a:pt x="9249" y="13204"/>
                  <a:pt x="9249" y="13059"/>
                </a:cubicBezTo>
                <a:cubicBezTo>
                  <a:pt x="9249" y="12913"/>
                  <a:pt x="9138" y="12796"/>
                  <a:pt x="9003" y="12796"/>
                </a:cubicBezTo>
                <a:lnTo>
                  <a:pt x="5193" y="12796"/>
                </a:lnTo>
                <a:close/>
                <a:moveTo>
                  <a:pt x="3871" y="14090"/>
                </a:moveTo>
                <a:cubicBezTo>
                  <a:pt x="3735" y="14090"/>
                  <a:pt x="3624" y="14207"/>
                  <a:pt x="3624" y="14353"/>
                </a:cubicBezTo>
                <a:cubicBezTo>
                  <a:pt x="3624" y="14498"/>
                  <a:pt x="3735" y="14617"/>
                  <a:pt x="3871" y="14617"/>
                </a:cubicBezTo>
                <a:lnTo>
                  <a:pt x="7682" y="14617"/>
                </a:lnTo>
                <a:cubicBezTo>
                  <a:pt x="7817" y="14617"/>
                  <a:pt x="7927" y="14498"/>
                  <a:pt x="7927" y="14353"/>
                </a:cubicBezTo>
                <a:cubicBezTo>
                  <a:pt x="7927" y="14207"/>
                  <a:pt x="7817" y="14090"/>
                  <a:pt x="7682" y="14090"/>
                </a:cubicBezTo>
                <a:lnTo>
                  <a:pt x="3871" y="14090"/>
                </a:ln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9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E310ED-739F-4DB6-81E3-18A786E58396}"/>
              </a:ext>
            </a:extLst>
          </p:cNvPr>
          <p:cNvGrpSpPr/>
          <p:nvPr/>
        </p:nvGrpSpPr>
        <p:grpSpPr>
          <a:xfrm>
            <a:off x="10687890" y="2049618"/>
            <a:ext cx="271833" cy="155890"/>
            <a:chOff x="331667" y="15546"/>
            <a:chExt cx="543663" cy="311778"/>
          </a:xfrm>
        </p:grpSpPr>
        <p:sp>
          <p:nvSpPr>
            <p:cNvPr id="399" name="形状">
              <a:extLst>
                <a:ext uri="{FF2B5EF4-FFF2-40B4-BE49-F238E27FC236}">
                  <a16:creationId xmlns:a16="http://schemas.microsoft.com/office/drawing/2014/main" id="{598ACC81-0F67-4387-B7B4-F05863A819F7}"/>
                </a:ext>
              </a:extLst>
            </p:cNvPr>
            <p:cNvSpPr/>
            <p:nvPr/>
          </p:nvSpPr>
          <p:spPr>
            <a:xfrm>
              <a:off x="331667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0" name="形状">
              <a:extLst>
                <a:ext uri="{FF2B5EF4-FFF2-40B4-BE49-F238E27FC236}">
                  <a16:creationId xmlns:a16="http://schemas.microsoft.com/office/drawing/2014/main" id="{72F9BF89-6614-4DE6-9A92-50D64B3888D5}"/>
                </a:ext>
              </a:extLst>
            </p:cNvPr>
            <p:cNvSpPr/>
            <p:nvPr/>
          </p:nvSpPr>
          <p:spPr>
            <a:xfrm>
              <a:off x="484439" y="15546"/>
              <a:ext cx="238121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1" name="形状">
              <a:extLst>
                <a:ext uri="{FF2B5EF4-FFF2-40B4-BE49-F238E27FC236}">
                  <a16:creationId xmlns:a16="http://schemas.microsoft.com/office/drawing/2014/main" id="{EA7E9EC8-7608-44B0-9D41-56E4CA3FC14C}"/>
                </a:ext>
              </a:extLst>
            </p:cNvPr>
            <p:cNvSpPr/>
            <p:nvPr/>
          </p:nvSpPr>
          <p:spPr>
            <a:xfrm>
              <a:off x="637210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40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C0ABFC-33EA-449E-8E26-91F037DC743F}"/>
              </a:ext>
            </a:extLst>
          </p:cNvPr>
          <p:cNvGrpSpPr/>
          <p:nvPr/>
        </p:nvGrpSpPr>
        <p:grpSpPr>
          <a:xfrm>
            <a:off x="6077600" y="3516879"/>
            <a:ext cx="659100" cy="671108"/>
            <a:chOff x="6039358" y="1104900"/>
            <a:chExt cx="1318198" cy="1342214"/>
          </a:xfrm>
        </p:grpSpPr>
        <p:sp>
          <p:nvSpPr>
            <p:cNvPr id="403" name="夏日主题风格模板">
              <a:extLst>
                <a:ext uri="{FF2B5EF4-FFF2-40B4-BE49-F238E27FC236}">
                  <a16:creationId xmlns:a16="http://schemas.microsoft.com/office/drawing/2014/main" id="{778E61C7-1A34-4558-9A0C-A4D56CB1AB31}"/>
                </a:ext>
              </a:extLst>
            </p:cNvPr>
            <p:cNvSpPr/>
            <p:nvPr/>
          </p:nvSpPr>
          <p:spPr>
            <a:xfrm>
              <a:off x="6087556" y="11771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FBE64D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BE64D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  <p:sp>
          <p:nvSpPr>
            <p:cNvPr id="404" name="夏日主题风格模板">
              <a:extLst>
                <a:ext uri="{FF2B5EF4-FFF2-40B4-BE49-F238E27FC236}">
                  <a16:creationId xmlns:a16="http://schemas.microsoft.com/office/drawing/2014/main" id="{1F48498F-DE3E-4189-A6DB-EC3488743EBC}"/>
                </a:ext>
              </a:extLst>
            </p:cNvPr>
            <p:cNvSpPr/>
            <p:nvPr/>
          </p:nvSpPr>
          <p:spPr>
            <a:xfrm>
              <a:off x="6039358" y="1104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dist="21188" dir="5400000" rotWithShape="0">
                <a:srgbClr val="FFFFFF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solidFill>
                    <a:srgbClr val="000000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</p:grpSp>
      <p:grpSp>
        <p:nvGrpSpPr>
          <p:cNvPr id="40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E6CC411-97EF-4F11-AB16-CF4F508256DE}"/>
              </a:ext>
            </a:extLst>
          </p:cNvPr>
          <p:cNvGrpSpPr/>
          <p:nvPr/>
        </p:nvGrpSpPr>
        <p:grpSpPr>
          <a:xfrm>
            <a:off x="2686474" y="2261284"/>
            <a:ext cx="2435334" cy="730118"/>
            <a:chOff x="0" y="0"/>
            <a:chExt cx="4870667" cy="1460235"/>
          </a:xfrm>
        </p:grpSpPr>
        <p:sp>
          <p:nvSpPr>
            <p:cNvPr id="407" name="形状">
              <a:extLst>
                <a:ext uri="{FF2B5EF4-FFF2-40B4-BE49-F238E27FC236}">
                  <a16:creationId xmlns:a16="http://schemas.microsoft.com/office/drawing/2014/main" id="{2C5C7EC9-22B1-4DCC-A5D9-DEDE68598A22}"/>
                </a:ext>
              </a:extLst>
            </p:cNvPr>
            <p:cNvSpPr/>
            <p:nvPr/>
          </p:nvSpPr>
          <p:spPr>
            <a:xfrm>
              <a:off x="12918" y="1424"/>
              <a:ext cx="4451583" cy="133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8640"/>
                  </a:lnTo>
                  <a:lnTo>
                    <a:pt x="21600" y="10286"/>
                  </a:lnTo>
                  <a:lnTo>
                    <a:pt x="19536" y="13371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8" name="线条">
              <a:extLst>
                <a:ext uri="{FF2B5EF4-FFF2-40B4-BE49-F238E27FC236}">
                  <a16:creationId xmlns:a16="http://schemas.microsoft.com/office/drawing/2014/main" id="{7FF97261-5ED5-4054-AF3C-6059AF2A133A}"/>
                </a:ext>
              </a:extLst>
            </p:cNvPr>
            <p:cNvSpPr/>
            <p:nvPr/>
          </p:nvSpPr>
          <p:spPr>
            <a:xfrm>
              <a:off x="4044145" y="0"/>
              <a:ext cx="826523" cy="145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" y="0"/>
                  </a:moveTo>
                  <a:lnTo>
                    <a:pt x="11906" y="1445"/>
                  </a:lnTo>
                  <a:lnTo>
                    <a:pt x="11682" y="9555"/>
                  </a:lnTo>
                  <a:lnTo>
                    <a:pt x="21600" y="10994"/>
                  </a:lnTo>
                  <a:lnTo>
                    <a:pt x="11839" y="13598"/>
                  </a:lnTo>
                  <a:lnTo>
                    <a:pt x="12066" y="21600"/>
                  </a:lnTo>
                  <a:lnTo>
                    <a:pt x="0" y="19749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9" name="线条">
              <a:extLst>
                <a:ext uri="{FF2B5EF4-FFF2-40B4-BE49-F238E27FC236}">
                  <a16:creationId xmlns:a16="http://schemas.microsoft.com/office/drawing/2014/main" id="{4C296330-F283-4CCE-B521-E259DB4C02AC}"/>
                </a:ext>
              </a:extLst>
            </p:cNvPr>
            <p:cNvSpPr/>
            <p:nvPr/>
          </p:nvSpPr>
          <p:spPr>
            <a:xfrm>
              <a:off x="4035628" y="832266"/>
              <a:ext cx="460306" cy="914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" name="线条">
              <a:extLst>
                <a:ext uri="{FF2B5EF4-FFF2-40B4-BE49-F238E27FC236}">
                  <a16:creationId xmlns:a16="http://schemas.microsoft.com/office/drawing/2014/main" id="{F61C4984-8804-46C2-A717-18977F2F7CBA}"/>
                </a:ext>
              </a:extLst>
            </p:cNvPr>
            <p:cNvSpPr/>
            <p:nvPr/>
          </p:nvSpPr>
          <p:spPr>
            <a:xfrm>
              <a:off x="0" y="1331910"/>
              <a:ext cx="4519042" cy="12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487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1" name="北京·202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ACF4345-0019-4BED-8C43-DAEA3E3CB822}"/>
              </a:ext>
            </a:extLst>
          </p:cNvPr>
          <p:cNvSpPr txBox="1"/>
          <p:nvPr/>
        </p:nvSpPr>
        <p:spPr>
          <a:xfrm>
            <a:off x="2918347" y="2460044"/>
            <a:ext cx="1603003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7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sz="17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" name="眼镜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14CA026-3688-410E-A3EB-5912344B5791}"/>
              </a:ext>
            </a:extLst>
          </p:cNvPr>
          <p:cNvSpPr/>
          <p:nvPr/>
        </p:nvSpPr>
        <p:spPr>
          <a:xfrm rot="1450677">
            <a:off x="8877657" y="3062568"/>
            <a:ext cx="513197" cy="151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0483" extrusionOk="0">
                <a:moveTo>
                  <a:pt x="3828" y="34"/>
                </a:moveTo>
                <a:cubicBezTo>
                  <a:pt x="2795" y="120"/>
                  <a:pt x="1590" y="388"/>
                  <a:pt x="183" y="887"/>
                </a:cubicBezTo>
                <a:cubicBezTo>
                  <a:pt x="67" y="928"/>
                  <a:pt x="-16" y="1277"/>
                  <a:pt x="3" y="1647"/>
                </a:cubicBezTo>
                <a:lnTo>
                  <a:pt x="159" y="4726"/>
                </a:lnTo>
                <a:cubicBezTo>
                  <a:pt x="174" y="5021"/>
                  <a:pt x="226" y="5272"/>
                  <a:pt x="303" y="5437"/>
                </a:cubicBezTo>
                <a:cubicBezTo>
                  <a:pt x="459" y="5769"/>
                  <a:pt x="741" y="6637"/>
                  <a:pt x="986" y="8812"/>
                </a:cubicBezTo>
                <a:cubicBezTo>
                  <a:pt x="1371" y="12238"/>
                  <a:pt x="1495" y="20483"/>
                  <a:pt x="5195" y="20483"/>
                </a:cubicBezTo>
                <a:cubicBezTo>
                  <a:pt x="7953" y="20483"/>
                  <a:pt x="8845" y="16694"/>
                  <a:pt x="9261" y="13204"/>
                </a:cubicBezTo>
                <a:cubicBezTo>
                  <a:pt x="9261" y="13205"/>
                  <a:pt x="9806" y="8539"/>
                  <a:pt x="10081" y="7718"/>
                </a:cubicBezTo>
                <a:cubicBezTo>
                  <a:pt x="10393" y="6787"/>
                  <a:pt x="11238" y="6899"/>
                  <a:pt x="11516" y="7718"/>
                </a:cubicBezTo>
                <a:cubicBezTo>
                  <a:pt x="11739" y="8377"/>
                  <a:pt x="12114" y="11522"/>
                  <a:pt x="12253" y="12728"/>
                </a:cubicBezTo>
                <a:cubicBezTo>
                  <a:pt x="12268" y="12866"/>
                  <a:pt x="12284" y="13004"/>
                  <a:pt x="12300" y="13143"/>
                </a:cubicBezTo>
                <a:cubicBezTo>
                  <a:pt x="12304" y="13180"/>
                  <a:pt x="12307" y="13204"/>
                  <a:pt x="12307" y="13204"/>
                </a:cubicBezTo>
                <a:cubicBezTo>
                  <a:pt x="12724" y="16694"/>
                  <a:pt x="13615" y="20483"/>
                  <a:pt x="16373" y="20483"/>
                </a:cubicBezTo>
                <a:cubicBezTo>
                  <a:pt x="20073" y="20483"/>
                  <a:pt x="20197" y="12239"/>
                  <a:pt x="20582" y="8812"/>
                </a:cubicBezTo>
                <a:cubicBezTo>
                  <a:pt x="20826" y="6639"/>
                  <a:pt x="21107" y="5776"/>
                  <a:pt x="21263" y="5443"/>
                </a:cubicBezTo>
                <a:cubicBezTo>
                  <a:pt x="21340" y="5277"/>
                  <a:pt x="21396" y="5022"/>
                  <a:pt x="21411" y="4726"/>
                </a:cubicBezTo>
                <a:lnTo>
                  <a:pt x="21565" y="1647"/>
                </a:lnTo>
                <a:cubicBezTo>
                  <a:pt x="21584" y="1277"/>
                  <a:pt x="21501" y="928"/>
                  <a:pt x="21385" y="887"/>
                </a:cubicBezTo>
                <a:cubicBezTo>
                  <a:pt x="15728" y="-1117"/>
                  <a:pt x="13325" y="564"/>
                  <a:pt x="12368" y="3069"/>
                </a:cubicBezTo>
                <a:cubicBezTo>
                  <a:pt x="12211" y="3480"/>
                  <a:pt x="12007" y="3631"/>
                  <a:pt x="11809" y="3485"/>
                </a:cubicBezTo>
                <a:cubicBezTo>
                  <a:pt x="11477" y="3239"/>
                  <a:pt x="11114" y="3102"/>
                  <a:pt x="10733" y="3102"/>
                </a:cubicBezTo>
                <a:cubicBezTo>
                  <a:pt x="10376" y="3102"/>
                  <a:pt x="10035" y="3219"/>
                  <a:pt x="9719" y="3436"/>
                </a:cubicBezTo>
                <a:cubicBezTo>
                  <a:pt x="9531" y="3565"/>
                  <a:pt x="9337" y="3422"/>
                  <a:pt x="9186" y="3036"/>
                </a:cubicBezTo>
                <a:cubicBezTo>
                  <a:pt x="8461" y="1173"/>
                  <a:pt x="6926" y="-226"/>
                  <a:pt x="3828" y="34"/>
                </a:cubicBezTo>
                <a:close/>
                <a:moveTo>
                  <a:pt x="987" y="1849"/>
                </a:moveTo>
                <a:cubicBezTo>
                  <a:pt x="1091" y="1849"/>
                  <a:pt x="1176" y="2122"/>
                  <a:pt x="1176" y="2457"/>
                </a:cubicBezTo>
                <a:cubicBezTo>
                  <a:pt x="1176" y="2792"/>
                  <a:pt x="1091" y="3064"/>
                  <a:pt x="987" y="3064"/>
                </a:cubicBezTo>
                <a:cubicBezTo>
                  <a:pt x="883" y="3064"/>
                  <a:pt x="799" y="2792"/>
                  <a:pt x="799" y="2457"/>
                </a:cubicBezTo>
                <a:cubicBezTo>
                  <a:pt x="799" y="2122"/>
                  <a:pt x="883" y="1849"/>
                  <a:pt x="987" y="1849"/>
                </a:cubicBezTo>
                <a:close/>
                <a:moveTo>
                  <a:pt x="20580" y="1849"/>
                </a:moveTo>
                <a:cubicBezTo>
                  <a:pt x="20684" y="1849"/>
                  <a:pt x="20769" y="2122"/>
                  <a:pt x="20769" y="2457"/>
                </a:cubicBezTo>
                <a:cubicBezTo>
                  <a:pt x="20769" y="2792"/>
                  <a:pt x="20684" y="3064"/>
                  <a:pt x="20580" y="3064"/>
                </a:cubicBezTo>
                <a:cubicBezTo>
                  <a:pt x="20476" y="3064"/>
                  <a:pt x="20392" y="2792"/>
                  <a:pt x="20392" y="2457"/>
                </a:cubicBezTo>
                <a:cubicBezTo>
                  <a:pt x="20392" y="2122"/>
                  <a:pt x="20476" y="1849"/>
                  <a:pt x="20580" y="1849"/>
                </a:cubicBezTo>
                <a:close/>
                <a:moveTo>
                  <a:pt x="5370" y="2210"/>
                </a:moveTo>
                <a:cubicBezTo>
                  <a:pt x="8656" y="2210"/>
                  <a:pt x="9321" y="6283"/>
                  <a:pt x="8825" y="11470"/>
                </a:cubicBezTo>
                <a:cubicBezTo>
                  <a:pt x="8328" y="16656"/>
                  <a:pt x="7551" y="18689"/>
                  <a:pt x="5249" y="18689"/>
                </a:cubicBezTo>
                <a:cubicBezTo>
                  <a:pt x="4602" y="18689"/>
                  <a:pt x="2359" y="19127"/>
                  <a:pt x="1908" y="11032"/>
                </a:cubicBezTo>
                <a:cubicBezTo>
                  <a:pt x="1456" y="2938"/>
                  <a:pt x="2480" y="2210"/>
                  <a:pt x="5370" y="2210"/>
                </a:cubicBezTo>
                <a:close/>
                <a:moveTo>
                  <a:pt x="16198" y="2210"/>
                </a:moveTo>
                <a:cubicBezTo>
                  <a:pt x="19087" y="2211"/>
                  <a:pt x="20112" y="2938"/>
                  <a:pt x="19660" y="11032"/>
                </a:cubicBezTo>
                <a:cubicBezTo>
                  <a:pt x="19209" y="19127"/>
                  <a:pt x="16966" y="18689"/>
                  <a:pt x="16319" y="18689"/>
                </a:cubicBezTo>
                <a:cubicBezTo>
                  <a:pt x="14017" y="18689"/>
                  <a:pt x="13240" y="16656"/>
                  <a:pt x="12743" y="11470"/>
                </a:cubicBezTo>
                <a:cubicBezTo>
                  <a:pt x="12247" y="6283"/>
                  <a:pt x="12912" y="2210"/>
                  <a:pt x="16198" y="2210"/>
                </a:cubicBezTo>
                <a:close/>
                <a:moveTo>
                  <a:pt x="987" y="4081"/>
                </a:moveTo>
                <a:cubicBezTo>
                  <a:pt x="1091" y="4081"/>
                  <a:pt x="1176" y="4353"/>
                  <a:pt x="1176" y="4688"/>
                </a:cubicBezTo>
                <a:cubicBezTo>
                  <a:pt x="1176" y="5023"/>
                  <a:pt x="1091" y="5295"/>
                  <a:pt x="987" y="5295"/>
                </a:cubicBezTo>
                <a:cubicBezTo>
                  <a:pt x="883" y="5295"/>
                  <a:pt x="799" y="5023"/>
                  <a:pt x="799" y="4688"/>
                </a:cubicBezTo>
                <a:cubicBezTo>
                  <a:pt x="799" y="4353"/>
                  <a:pt x="883" y="4081"/>
                  <a:pt x="987" y="4081"/>
                </a:cubicBezTo>
                <a:close/>
                <a:moveTo>
                  <a:pt x="20580" y="4081"/>
                </a:moveTo>
                <a:cubicBezTo>
                  <a:pt x="20684" y="4081"/>
                  <a:pt x="20769" y="4353"/>
                  <a:pt x="20769" y="4688"/>
                </a:cubicBezTo>
                <a:cubicBezTo>
                  <a:pt x="20769" y="5023"/>
                  <a:pt x="20684" y="5295"/>
                  <a:pt x="20580" y="5295"/>
                </a:cubicBezTo>
                <a:cubicBezTo>
                  <a:pt x="20476" y="5295"/>
                  <a:pt x="20392" y="5023"/>
                  <a:pt x="20392" y="4688"/>
                </a:cubicBezTo>
                <a:cubicBezTo>
                  <a:pt x="20392" y="4353"/>
                  <a:pt x="20476" y="4081"/>
                  <a:pt x="20580" y="4081"/>
                </a:cubicBez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3" name="橡皮鸭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7A20252-A2B1-4161-B408-8D6BDBCC9003}"/>
              </a:ext>
            </a:extLst>
          </p:cNvPr>
          <p:cNvSpPr/>
          <p:nvPr/>
        </p:nvSpPr>
        <p:spPr>
          <a:xfrm>
            <a:off x="10471886" y="5891723"/>
            <a:ext cx="301347" cy="27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0" h="21600" extrusionOk="0">
                <a:moveTo>
                  <a:pt x="14685" y="0"/>
                </a:moveTo>
                <a:cubicBezTo>
                  <a:pt x="11445" y="0"/>
                  <a:pt x="10577" y="3655"/>
                  <a:pt x="10577" y="5094"/>
                </a:cubicBezTo>
                <a:cubicBezTo>
                  <a:pt x="10577" y="7387"/>
                  <a:pt x="11778" y="8546"/>
                  <a:pt x="12449" y="9877"/>
                </a:cubicBezTo>
                <a:cubicBezTo>
                  <a:pt x="12563" y="10098"/>
                  <a:pt x="12403" y="10374"/>
                  <a:pt x="12179" y="10344"/>
                </a:cubicBezTo>
                <a:cubicBezTo>
                  <a:pt x="8030" y="9812"/>
                  <a:pt x="5680" y="11913"/>
                  <a:pt x="4063" y="11943"/>
                </a:cubicBezTo>
                <a:cubicBezTo>
                  <a:pt x="3132" y="11961"/>
                  <a:pt x="1623" y="9096"/>
                  <a:pt x="412" y="10254"/>
                </a:cubicBezTo>
                <a:cubicBezTo>
                  <a:pt x="-431" y="11054"/>
                  <a:pt x="-597" y="21600"/>
                  <a:pt x="6157" y="21600"/>
                </a:cubicBezTo>
                <a:cubicBezTo>
                  <a:pt x="12906" y="21600"/>
                  <a:pt x="15044" y="21600"/>
                  <a:pt x="15044" y="21600"/>
                </a:cubicBezTo>
                <a:cubicBezTo>
                  <a:pt x="15044" y="21600"/>
                  <a:pt x="20759" y="21421"/>
                  <a:pt x="20759" y="15897"/>
                </a:cubicBezTo>
                <a:cubicBezTo>
                  <a:pt x="20759" y="10374"/>
                  <a:pt x="17847" y="10498"/>
                  <a:pt x="17847" y="8748"/>
                </a:cubicBezTo>
                <a:cubicBezTo>
                  <a:pt x="17847" y="6999"/>
                  <a:pt x="20561" y="7136"/>
                  <a:pt x="20759" y="6653"/>
                </a:cubicBezTo>
                <a:cubicBezTo>
                  <a:pt x="20977" y="6121"/>
                  <a:pt x="20078" y="5782"/>
                  <a:pt x="20078" y="5626"/>
                </a:cubicBezTo>
                <a:cubicBezTo>
                  <a:pt x="20078" y="5471"/>
                  <a:pt x="21003" y="4532"/>
                  <a:pt x="20759" y="4090"/>
                </a:cubicBezTo>
                <a:cubicBezTo>
                  <a:pt x="20525" y="3672"/>
                  <a:pt x="20071" y="4587"/>
                  <a:pt x="18719" y="4169"/>
                </a:cubicBezTo>
                <a:cubicBezTo>
                  <a:pt x="18579" y="4127"/>
                  <a:pt x="18476" y="4002"/>
                  <a:pt x="18440" y="3840"/>
                </a:cubicBezTo>
                <a:cubicBezTo>
                  <a:pt x="18185" y="2688"/>
                  <a:pt x="17680" y="0"/>
                  <a:pt x="14685" y="0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4" name="鹦鹉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DBC2154-E64B-4204-BC09-415F018CD113}"/>
              </a:ext>
            </a:extLst>
          </p:cNvPr>
          <p:cNvSpPr/>
          <p:nvPr/>
        </p:nvSpPr>
        <p:spPr>
          <a:xfrm>
            <a:off x="7521104" y="169980"/>
            <a:ext cx="441792" cy="74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0" h="21432" extrusionOk="0">
                <a:moveTo>
                  <a:pt x="18370" y="0"/>
                </a:moveTo>
                <a:cubicBezTo>
                  <a:pt x="14048" y="0"/>
                  <a:pt x="12783" y="2031"/>
                  <a:pt x="12783" y="2031"/>
                </a:cubicBezTo>
                <a:lnTo>
                  <a:pt x="13378" y="1961"/>
                </a:lnTo>
                <a:cubicBezTo>
                  <a:pt x="12845" y="2298"/>
                  <a:pt x="12783" y="2732"/>
                  <a:pt x="12783" y="2732"/>
                </a:cubicBezTo>
                <a:cubicBezTo>
                  <a:pt x="12783" y="2732"/>
                  <a:pt x="13096" y="2636"/>
                  <a:pt x="13324" y="2568"/>
                </a:cubicBezTo>
                <a:cubicBezTo>
                  <a:pt x="13120" y="2773"/>
                  <a:pt x="13058" y="2973"/>
                  <a:pt x="13050" y="3126"/>
                </a:cubicBezTo>
                <a:cubicBezTo>
                  <a:pt x="8310" y="3811"/>
                  <a:pt x="6091" y="8534"/>
                  <a:pt x="5321" y="10669"/>
                </a:cubicBezTo>
                <a:cubicBezTo>
                  <a:pt x="3308" y="11590"/>
                  <a:pt x="1878" y="12878"/>
                  <a:pt x="1256" y="14344"/>
                </a:cubicBezTo>
                <a:cubicBezTo>
                  <a:pt x="3332" y="14028"/>
                  <a:pt x="5219" y="13365"/>
                  <a:pt x="6714" y="12400"/>
                </a:cubicBezTo>
                <a:cubicBezTo>
                  <a:pt x="5857" y="14200"/>
                  <a:pt x="4673" y="15938"/>
                  <a:pt x="3176" y="17582"/>
                </a:cubicBezTo>
                <a:cubicBezTo>
                  <a:pt x="3216" y="17569"/>
                  <a:pt x="3579" y="17635"/>
                  <a:pt x="4382" y="17295"/>
                </a:cubicBezTo>
                <a:cubicBezTo>
                  <a:pt x="3144" y="18733"/>
                  <a:pt x="1680" y="20106"/>
                  <a:pt x="0" y="21391"/>
                </a:cubicBezTo>
                <a:cubicBezTo>
                  <a:pt x="42" y="21389"/>
                  <a:pt x="377" y="21600"/>
                  <a:pt x="1727" y="21083"/>
                </a:cubicBezTo>
                <a:cubicBezTo>
                  <a:pt x="6184" y="19231"/>
                  <a:pt x="9208" y="14287"/>
                  <a:pt x="10395" y="11043"/>
                </a:cubicBezTo>
                <a:cubicBezTo>
                  <a:pt x="11795" y="10599"/>
                  <a:pt x="13028" y="10102"/>
                  <a:pt x="14092" y="9584"/>
                </a:cubicBezTo>
                <a:lnTo>
                  <a:pt x="14381" y="9839"/>
                </a:lnTo>
                <a:lnTo>
                  <a:pt x="14765" y="9746"/>
                </a:lnTo>
                <a:cubicBezTo>
                  <a:pt x="14974" y="10165"/>
                  <a:pt x="15001" y="10443"/>
                  <a:pt x="14877" y="10541"/>
                </a:cubicBezTo>
                <a:cubicBezTo>
                  <a:pt x="14721" y="10666"/>
                  <a:pt x="14541" y="10668"/>
                  <a:pt x="14101" y="10652"/>
                </a:cubicBezTo>
                <a:cubicBezTo>
                  <a:pt x="13639" y="10636"/>
                  <a:pt x="13210" y="10850"/>
                  <a:pt x="13170" y="11142"/>
                </a:cubicBezTo>
                <a:cubicBezTo>
                  <a:pt x="13481" y="10935"/>
                  <a:pt x="13650" y="10935"/>
                  <a:pt x="13650" y="10935"/>
                </a:cubicBezTo>
                <a:cubicBezTo>
                  <a:pt x="13650" y="10935"/>
                  <a:pt x="13779" y="11141"/>
                  <a:pt x="14123" y="11066"/>
                </a:cubicBezTo>
                <a:cubicBezTo>
                  <a:pt x="14641" y="10954"/>
                  <a:pt x="15416" y="10875"/>
                  <a:pt x="15884" y="10904"/>
                </a:cubicBezTo>
                <a:cubicBezTo>
                  <a:pt x="16352" y="10933"/>
                  <a:pt x="16829" y="11045"/>
                  <a:pt x="17297" y="11036"/>
                </a:cubicBezTo>
                <a:cubicBezTo>
                  <a:pt x="17836" y="11026"/>
                  <a:pt x="17855" y="10925"/>
                  <a:pt x="17855" y="10925"/>
                </a:cubicBezTo>
                <a:cubicBezTo>
                  <a:pt x="17855" y="10925"/>
                  <a:pt x="18190" y="10865"/>
                  <a:pt x="18306" y="11098"/>
                </a:cubicBezTo>
                <a:cubicBezTo>
                  <a:pt x="18482" y="10892"/>
                  <a:pt x="18200" y="10584"/>
                  <a:pt x="17591" y="10635"/>
                </a:cubicBezTo>
                <a:cubicBezTo>
                  <a:pt x="16982" y="10686"/>
                  <a:pt x="16147" y="10631"/>
                  <a:pt x="15926" y="10407"/>
                </a:cubicBezTo>
                <a:cubicBezTo>
                  <a:pt x="15831" y="10311"/>
                  <a:pt x="15624" y="9972"/>
                  <a:pt x="15432" y="9587"/>
                </a:cubicBezTo>
                <a:lnTo>
                  <a:pt x="15794" y="9500"/>
                </a:lnTo>
                <a:lnTo>
                  <a:pt x="15794" y="8656"/>
                </a:lnTo>
                <a:cubicBezTo>
                  <a:pt x="19639" y="6297"/>
                  <a:pt x="20295" y="3828"/>
                  <a:pt x="18073" y="3750"/>
                </a:cubicBezTo>
                <a:cubicBezTo>
                  <a:pt x="18554" y="3016"/>
                  <a:pt x="18171" y="2605"/>
                  <a:pt x="18171" y="2605"/>
                </a:cubicBezTo>
                <a:cubicBezTo>
                  <a:pt x="18777" y="2730"/>
                  <a:pt x="19293" y="2723"/>
                  <a:pt x="19834" y="2549"/>
                </a:cubicBezTo>
                <a:cubicBezTo>
                  <a:pt x="19919" y="2522"/>
                  <a:pt x="19897" y="2448"/>
                  <a:pt x="19800" y="2444"/>
                </a:cubicBezTo>
                <a:cubicBezTo>
                  <a:pt x="19331" y="2425"/>
                  <a:pt x="19296" y="2217"/>
                  <a:pt x="19296" y="2217"/>
                </a:cubicBezTo>
                <a:cubicBezTo>
                  <a:pt x="19296" y="2217"/>
                  <a:pt x="19614" y="2154"/>
                  <a:pt x="19548" y="1847"/>
                </a:cubicBezTo>
                <a:cubicBezTo>
                  <a:pt x="19720" y="2220"/>
                  <a:pt x="20237" y="2340"/>
                  <a:pt x="20237" y="2340"/>
                </a:cubicBezTo>
                <a:cubicBezTo>
                  <a:pt x="20237" y="2340"/>
                  <a:pt x="20290" y="2701"/>
                  <a:pt x="19708" y="3049"/>
                </a:cubicBezTo>
                <a:cubicBezTo>
                  <a:pt x="21600" y="2645"/>
                  <a:pt x="21282" y="1410"/>
                  <a:pt x="20593" y="951"/>
                </a:cubicBezTo>
                <a:cubicBezTo>
                  <a:pt x="20792" y="761"/>
                  <a:pt x="20303" y="0"/>
                  <a:pt x="18370" y="0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7DBCE3-36E7-4D01-9F16-C4FC3A0CF970}"/>
              </a:ext>
            </a:extLst>
          </p:cNvPr>
          <p:cNvSpPr/>
          <p:nvPr/>
        </p:nvSpPr>
        <p:spPr>
          <a:xfrm>
            <a:off x="1228109" y="4539197"/>
            <a:ext cx="767330" cy="113718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080C5E56-A638-4B15-BA34-867185665CC1}"/>
              </a:ext>
            </a:extLst>
          </p:cNvPr>
          <p:cNvSpPr txBox="1"/>
          <p:nvPr/>
        </p:nvSpPr>
        <p:spPr>
          <a:xfrm>
            <a:off x="4810725" y="3003903"/>
            <a:ext cx="353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BE64D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项目不足</a:t>
            </a:r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1EE46FB6-4BAA-437C-9120-BBD4465CAF4F}"/>
              </a:ext>
            </a:extLst>
          </p:cNvPr>
          <p:cNvSpPr txBox="1"/>
          <p:nvPr/>
        </p:nvSpPr>
        <p:spPr>
          <a:xfrm>
            <a:off x="2621064" y="3029243"/>
            <a:ext cx="7168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69" hangingPunct="0"/>
            <a:r>
              <a:rPr lang="zh-CN" altLang="en-US" sz="6000" b="1" i="0" dirty="0">
                <a:solidFill>
                  <a:srgbClr val="212529"/>
                </a:solidFill>
                <a:effectLst/>
                <a:latin typeface="YouSheBiaoTiHei" panose="00000500000000000000" pitchFamily="2" charset="-122"/>
                <a:ea typeface="YouSheBiaoTiHei" panose="00000500000000000000" pitchFamily="2" charset="-122"/>
              </a:rPr>
              <a:t>项目不足</a:t>
            </a:r>
            <a:endParaRPr lang="zh-CN" altLang="en-US" sz="6000" b="1" kern="0" dirty="0">
              <a:latin typeface="YouSheBiaoTiHei" panose="00000500000000000000" pitchFamily="2" charset="-122"/>
              <a:ea typeface="YouSheBiaoTiHe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9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成组">
            <a:extLst>
              <a:ext uri="{FF2B5EF4-FFF2-40B4-BE49-F238E27FC236}">
                <a16:creationId xmlns:a16="http://schemas.microsoft.com/office/drawing/2014/main" id="{49719A85-28AB-4E81-BEBB-7A7258463357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64" name="成组">
              <a:extLst>
                <a:ext uri="{FF2B5EF4-FFF2-40B4-BE49-F238E27FC236}">
                  <a16:creationId xmlns:a16="http://schemas.microsoft.com/office/drawing/2014/main" id="{D54E6418-1A42-4D27-A776-3E80CE78931E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B6C64092-B99E-4B11-BEB4-A81C6F9C4CBA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740A38A3-6B85-49F5-9A0C-8D615B7036E1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395E7A97-E97F-4633-8639-1C7C16B61E54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4CDB5791-743C-4060-83D9-F523C81D0080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D8F3EFC2-2531-404F-8A47-615D273D97F1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48781995-034A-4C04-9583-095AE34BDCE1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E3E66526-2AED-4CA5-8459-D4A91950AE72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B43DCA4F-07D6-4CCB-A1D8-0D60300E2947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60DA59AB-9F86-4E54-947E-F3D096118E2A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1286F9CA-3A83-4D79-ADEB-AD07668483B1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BBAD804D-D9E1-4FDD-A233-5276E424610E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800D8939-8627-4B98-9CD0-83D7A3E93C8F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E156DD6E-2928-480A-8397-F086AF04267D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2" name="线条">
                <a:extLst>
                  <a:ext uri="{FF2B5EF4-FFF2-40B4-BE49-F238E27FC236}">
                    <a16:creationId xmlns:a16="http://schemas.microsoft.com/office/drawing/2014/main" id="{30668200-5BFB-40CC-857F-7254675BF99E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" name="线条">
                <a:extLst>
                  <a:ext uri="{FF2B5EF4-FFF2-40B4-BE49-F238E27FC236}">
                    <a16:creationId xmlns:a16="http://schemas.microsoft.com/office/drawing/2014/main" id="{D5A589A6-2888-4152-8D3A-00B457AFA581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" name="线条">
                <a:extLst>
                  <a:ext uri="{FF2B5EF4-FFF2-40B4-BE49-F238E27FC236}">
                    <a16:creationId xmlns:a16="http://schemas.microsoft.com/office/drawing/2014/main" id="{2AA25D4C-D1F0-42A0-8763-6B6CDD4ED200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" name="线条">
                <a:extLst>
                  <a:ext uri="{FF2B5EF4-FFF2-40B4-BE49-F238E27FC236}">
                    <a16:creationId xmlns:a16="http://schemas.microsoft.com/office/drawing/2014/main" id="{62C1C767-E808-4B81-803C-B942CF3279E1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" name="线条">
                <a:extLst>
                  <a:ext uri="{FF2B5EF4-FFF2-40B4-BE49-F238E27FC236}">
                    <a16:creationId xmlns:a16="http://schemas.microsoft.com/office/drawing/2014/main" id="{EEE8AE94-6D1D-4453-B8D6-B3E03115A632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5" name="成组">
              <a:extLst>
                <a:ext uri="{FF2B5EF4-FFF2-40B4-BE49-F238E27FC236}">
                  <a16:creationId xmlns:a16="http://schemas.microsoft.com/office/drawing/2014/main" id="{405EF3B5-64EE-4CF5-8CF1-6A179D08BEC5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A133F91D-D0AE-4924-9A43-230F8FAD4DEB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D9156BC3-6B3A-46BC-8AC1-281EBC381A4D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4CCD3D82-76C0-429C-BE65-F0C5B54BAA23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7EEFF0A4-1498-4B3B-A090-7E9F7ADA585C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B0D37001-EB08-4A12-B0FB-ED3821B34840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491B51C1-09B5-4B81-A236-1227F4A8CBB4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76838FF7-7B74-4DCB-A853-4242E85308A9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A12A5A5C-0C76-4D3C-8C2D-A881E5052357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9CCE772F-C0A8-4C19-BA52-EEF507B8DCAB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B19D7C96-F0AB-407A-A2D3-C5D4B98DF6A1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14F80C54-382A-402A-B386-59854F9AC25D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4E24A346-45A7-4404-9634-6A13850195F2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EACD6CDA-17F2-46E7-B340-E2B534FE66E5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9465E263-6505-45CD-B3D9-75FC24C1154A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B63E7247-72BD-47AC-A4F4-8E151E67AC32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A885BBD6-9C91-479F-95F4-FB1E8CC12EE5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193AB536-8E81-4533-944D-8B4A61B07AD5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6EA12B62-E4AC-4A06-9921-62DE50593791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DEA461E1-8356-4CAA-A6DA-211DA969367A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2677B13C-81E9-4C54-A1C5-E2CF4F157DE3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AFFEABC3-86EB-4DAB-B8CA-18CF5B0C222B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EAE7C7F3-C8B9-437F-9898-BB45CE03DB26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C601F401-542F-49FA-8ED9-6C5315DB7EDF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D60E4E7F-AD5F-4963-BDF5-32F23206E6BF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9F5EB4EA-3400-4A7E-ABAF-7F097FC60D58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656FBAD6-63F6-4037-8E61-2ECF42406CA5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2C503617-CEED-46D2-9A92-E1AB2E066AEA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541455CC-2EFC-4C41-B6C2-3307F821A9AD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BCD3D1E8-9AB8-407D-AF40-DA235D00B931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8707F307-A241-4B63-90B1-C0D3990417D9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5995010B-6E8B-4D40-BC01-EAD06207EB6B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79DA2844-9839-4171-A60A-381FBCAF3B62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74E98224-6C19-4ECE-BC3C-DABE8C965F31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6EACEB1-E932-495A-81DE-3B83163F59F0}"/>
              </a:ext>
            </a:extLst>
          </p:cNvPr>
          <p:cNvSpPr/>
          <p:nvPr/>
        </p:nvSpPr>
        <p:spPr>
          <a:xfrm>
            <a:off x="4223857" y="1671324"/>
            <a:ext cx="7279150" cy="5274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2" h="14453" extrusionOk="0">
                <a:moveTo>
                  <a:pt x="1198" y="14405"/>
                </a:moveTo>
                <a:lnTo>
                  <a:pt x="7745" y="14433"/>
                </a:lnTo>
                <a:cubicBezTo>
                  <a:pt x="-1570" y="15211"/>
                  <a:pt x="9816" y="-6389"/>
                  <a:pt x="14353" y="1896"/>
                </a:cubicBezTo>
                <a:cubicBezTo>
                  <a:pt x="15695" y="4345"/>
                  <a:pt x="15094" y="8806"/>
                  <a:pt x="18137" y="8308"/>
                </a:cubicBezTo>
                <a:cubicBezTo>
                  <a:pt x="19354" y="8109"/>
                  <a:pt x="20030" y="6768"/>
                  <a:pt x="19476" y="5652"/>
                </a:cubicBezTo>
                <a:cubicBezTo>
                  <a:pt x="16359" y="6949"/>
                  <a:pt x="12939" y="7303"/>
                  <a:pt x="9627" y="6672"/>
                </a:cubicBezTo>
                <a:cubicBezTo>
                  <a:pt x="7878" y="6339"/>
                  <a:pt x="6149" y="5731"/>
                  <a:pt x="4374" y="5919"/>
                </a:cubicBezTo>
                <a:cubicBezTo>
                  <a:pt x="2619" y="6104"/>
                  <a:pt x="1027" y="7042"/>
                  <a:pt x="0" y="8496"/>
                </a:cubicBezTo>
                <a:lnTo>
                  <a:pt x="1198" y="14405"/>
                </a:ln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09D217B-E466-4553-8BA8-B06154A69931}"/>
              </a:ext>
            </a:extLst>
          </p:cNvPr>
          <p:cNvSpPr/>
          <p:nvPr/>
        </p:nvSpPr>
        <p:spPr>
          <a:xfrm>
            <a:off x="-33499" y="1804652"/>
            <a:ext cx="11321468" cy="5132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75" extrusionOk="0">
                <a:moveTo>
                  <a:pt x="59" y="1574"/>
                </a:moveTo>
                <a:cubicBezTo>
                  <a:pt x="3631" y="-489"/>
                  <a:pt x="7392" y="-525"/>
                  <a:pt x="10973" y="1469"/>
                </a:cubicBezTo>
                <a:cubicBezTo>
                  <a:pt x="13262" y="2743"/>
                  <a:pt x="15494" y="4848"/>
                  <a:pt x="17864" y="4637"/>
                </a:cubicBezTo>
                <a:cubicBezTo>
                  <a:pt x="19187" y="4519"/>
                  <a:pt x="20473" y="3672"/>
                  <a:pt x="21600" y="2177"/>
                </a:cubicBezTo>
                <a:cubicBezTo>
                  <a:pt x="20487" y="8555"/>
                  <a:pt x="18022" y="13400"/>
                  <a:pt x="14969" y="15207"/>
                </a:cubicBezTo>
                <a:cubicBezTo>
                  <a:pt x="13587" y="16025"/>
                  <a:pt x="12105" y="16188"/>
                  <a:pt x="10852" y="17710"/>
                </a:cubicBezTo>
                <a:cubicBezTo>
                  <a:pt x="10185" y="18521"/>
                  <a:pt x="9622" y="19678"/>
                  <a:pt x="9216" y="21075"/>
                </a:cubicBezTo>
                <a:lnTo>
                  <a:pt x="0" y="21057"/>
                </a:lnTo>
                <a:lnTo>
                  <a:pt x="59" y="1574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B39203-CD02-4A14-88D2-4D244CEC38C7}"/>
              </a:ext>
            </a:extLst>
          </p:cNvPr>
          <p:cNvSpPr txBox="1"/>
          <p:nvPr/>
        </p:nvSpPr>
        <p:spPr>
          <a:xfrm>
            <a:off x="3755275" y="1150262"/>
            <a:ext cx="3363101" cy="136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171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55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alpha val="27000"/>
                  </a:srgbClr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ARGO</a:t>
            </a:r>
            <a:endParaRPr kumimoji="0" sz="8550" b="0" i="0" u="none" strike="noStrike" kern="0" cap="none" spc="0" normalizeH="0" baseline="0" noProof="0" dirty="0">
              <a:ln>
                <a:noFill/>
              </a:ln>
              <a:solidFill>
                <a:srgbClr val="212121">
                  <a:alpha val="27000"/>
                </a:srgbClr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grpSp>
        <p:nvGrpSpPr>
          <p:cNvPr id="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4FED443-ADD1-433B-BF68-92ABD450DDD0}"/>
              </a:ext>
            </a:extLst>
          </p:cNvPr>
          <p:cNvGrpSpPr/>
          <p:nvPr/>
        </p:nvGrpSpPr>
        <p:grpSpPr>
          <a:xfrm>
            <a:off x="642764" y="336550"/>
            <a:ext cx="2552333" cy="1024452"/>
            <a:chOff x="-12700" y="-12700"/>
            <a:chExt cx="5104663" cy="2048902"/>
          </a:xfrm>
        </p:grpSpPr>
        <p:grpSp>
          <p:nvGrpSpPr>
            <p:cNvPr id="6" name="成组">
              <a:extLst>
                <a:ext uri="{FF2B5EF4-FFF2-40B4-BE49-F238E27FC236}">
                  <a16:creationId xmlns:a16="http://schemas.microsoft.com/office/drawing/2014/main" id="{A5F7FF06-37ED-4C9D-B520-1619B77B0195}"/>
                </a:ext>
              </a:extLst>
            </p:cNvPr>
            <p:cNvGrpSpPr/>
            <p:nvPr/>
          </p:nvGrpSpPr>
          <p:grpSpPr>
            <a:xfrm>
              <a:off x="13449" y="-12700"/>
              <a:ext cx="5078515" cy="1243739"/>
              <a:chOff x="0" y="-12700"/>
              <a:chExt cx="5078514" cy="1243738"/>
            </a:xfrm>
          </p:grpSpPr>
          <p:sp>
            <p:nvSpPr>
              <p:cNvPr id="14" name="矩形">
                <a:extLst>
                  <a:ext uri="{FF2B5EF4-FFF2-40B4-BE49-F238E27FC236}">
                    <a16:creationId xmlns:a16="http://schemas.microsoft.com/office/drawing/2014/main" id="{4FC27BB8-7F16-4664-B0BC-0522551AC2CA}"/>
                  </a:ext>
                </a:extLst>
              </p:cNvPr>
              <p:cNvSpPr/>
              <p:nvPr/>
            </p:nvSpPr>
            <p:spPr>
              <a:xfrm>
                <a:off x="212934" y="227131"/>
                <a:ext cx="4852881" cy="991224"/>
              </a:xfrm>
              <a:prstGeom prst="rect">
                <a:avLst/>
              </a:prstGeom>
              <a:solidFill>
                <a:srgbClr val="F0C64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" name="矩形">
                <a:extLst>
                  <a:ext uri="{FF2B5EF4-FFF2-40B4-BE49-F238E27FC236}">
                    <a16:creationId xmlns:a16="http://schemas.microsoft.com/office/drawing/2014/main" id="{27D8967B-22D1-4690-927E-724C9556EE14}"/>
                  </a:ext>
                </a:extLst>
              </p:cNvPr>
              <p:cNvSpPr/>
              <p:nvPr/>
            </p:nvSpPr>
            <p:spPr>
              <a:xfrm>
                <a:off x="0" y="6012"/>
                <a:ext cx="4852880" cy="991224"/>
              </a:xfrm>
              <a:prstGeom prst="rect">
                <a:avLst/>
              </a:prstGeom>
              <a:solidFill>
                <a:srgbClr val="71E6A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16" name="形状">
                <a:extLst>
                  <a:ext uri="{FF2B5EF4-FFF2-40B4-BE49-F238E27FC236}">
                    <a16:creationId xmlns:a16="http://schemas.microsoft.com/office/drawing/2014/main" id="{028D10AE-0F5D-41A7-A3B1-3AE39D1B8611}"/>
                  </a:ext>
                </a:extLst>
              </p:cNvPr>
              <p:cNvGrpSpPr/>
              <p:nvPr/>
            </p:nvGrpSpPr>
            <p:grpSpPr>
              <a:xfrm>
                <a:off x="4846928" y="-12700"/>
                <a:ext cx="231587" cy="1243739"/>
                <a:chOff x="0" y="0"/>
                <a:chExt cx="231586" cy="1243738"/>
              </a:xfrm>
            </p:grpSpPr>
            <p:sp>
              <p:nvSpPr>
                <p:cNvPr id="17" name="形状">
                  <a:extLst>
                    <a:ext uri="{FF2B5EF4-FFF2-40B4-BE49-F238E27FC236}">
                      <a16:creationId xmlns:a16="http://schemas.microsoft.com/office/drawing/2014/main" id="{42652307-22E6-41DB-9AAF-B8BD105167D4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206187" cy="12183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4027"/>
                      </a:lnTo>
                      <a:lnTo>
                        <a:pt x="21600" y="21600"/>
                      </a:lnTo>
                      <a:lnTo>
                        <a:pt x="0" y="175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C643"/>
                </a:solidFill>
                <a:ln>
                  <a:noFill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defTabSz="1219169" hangingPunct="0"/>
                  <a:endParaRPr sz="600" kern="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18" name="形状 形状" descr="形状 形状">
                  <a:extLst>
                    <a:ext uri="{FF2B5EF4-FFF2-40B4-BE49-F238E27FC236}">
                      <a16:creationId xmlns:a16="http://schemas.microsoft.com/office/drawing/2014/main" id="{5089EA9B-EC60-41BB-B159-D9A28064DD3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231587" cy="124373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7" name="线条">
              <a:extLst>
                <a:ext uri="{FF2B5EF4-FFF2-40B4-BE49-F238E27FC236}">
                  <a16:creationId xmlns:a16="http://schemas.microsoft.com/office/drawing/2014/main" id="{1DE03B49-BBE3-4083-AF26-E6C9DAEB6B5F}"/>
                </a:ext>
              </a:extLst>
            </p:cNvPr>
            <p:cNvSpPr/>
            <p:nvPr/>
          </p:nvSpPr>
          <p:spPr>
            <a:xfrm>
              <a:off x="2448419" y="1604937"/>
              <a:ext cx="279268" cy="7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线条">
              <a:extLst>
                <a:ext uri="{FF2B5EF4-FFF2-40B4-BE49-F238E27FC236}">
                  <a16:creationId xmlns:a16="http://schemas.microsoft.com/office/drawing/2014/main" id="{8786665A-1023-49EE-A831-9C2FB87005FD}"/>
                </a:ext>
              </a:extLst>
            </p:cNvPr>
            <p:cNvSpPr/>
            <p:nvPr/>
          </p:nvSpPr>
          <p:spPr>
            <a:xfrm>
              <a:off x="2453591" y="910531"/>
              <a:ext cx="464529" cy="110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2" y="0"/>
                  </a:moveTo>
                  <a:lnTo>
                    <a:pt x="12853" y="3937"/>
                  </a:lnTo>
                  <a:lnTo>
                    <a:pt x="12611" y="9395"/>
                  </a:lnTo>
                  <a:lnTo>
                    <a:pt x="21600" y="12777"/>
                  </a:lnTo>
                  <a:lnTo>
                    <a:pt x="12780" y="15690"/>
                  </a:lnTo>
                  <a:lnTo>
                    <a:pt x="13025" y="21600"/>
                  </a:lnTo>
                  <a:lnTo>
                    <a:pt x="0" y="18048"/>
                  </a:lnTo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形状">
              <a:extLst>
                <a:ext uri="{FF2B5EF4-FFF2-40B4-BE49-F238E27FC236}">
                  <a16:creationId xmlns:a16="http://schemas.microsoft.com/office/drawing/2014/main" id="{7D98CB3B-043B-423C-9624-2DF6B0B19D5F}"/>
                </a:ext>
              </a:extLst>
            </p:cNvPr>
            <p:cNvSpPr/>
            <p:nvPr/>
          </p:nvSpPr>
          <p:spPr>
            <a:xfrm>
              <a:off x="7837" y="913481"/>
              <a:ext cx="2700779" cy="9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6849"/>
                  </a:lnTo>
                  <a:lnTo>
                    <a:pt x="21600" y="10897"/>
                  </a:lnTo>
                  <a:lnTo>
                    <a:pt x="19536" y="15092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10" name="形状">
              <a:extLst>
                <a:ext uri="{FF2B5EF4-FFF2-40B4-BE49-F238E27FC236}">
                  <a16:creationId xmlns:a16="http://schemas.microsoft.com/office/drawing/2014/main" id="{73BFC157-BFE5-417C-9B33-2BF11CE646F6}"/>
                </a:ext>
              </a:extLst>
            </p:cNvPr>
            <p:cNvGrpSpPr/>
            <p:nvPr/>
          </p:nvGrpSpPr>
          <p:grpSpPr>
            <a:xfrm>
              <a:off x="-12701" y="1821379"/>
              <a:ext cx="2767108" cy="214824"/>
              <a:chOff x="0" y="0"/>
              <a:chExt cx="2767106" cy="214822"/>
            </a:xfrm>
          </p:grpSpPr>
          <p:sp>
            <p:nvSpPr>
              <p:cNvPr id="12" name="形状">
                <a:extLst>
                  <a:ext uri="{FF2B5EF4-FFF2-40B4-BE49-F238E27FC236}">
                    <a16:creationId xmlns:a16="http://schemas.microsoft.com/office/drawing/2014/main" id="{7674731A-1C0F-46F3-88C1-3B96DDAF77EE}"/>
                  </a:ext>
                </a:extLst>
              </p:cNvPr>
              <p:cNvSpPr/>
              <p:nvPr/>
            </p:nvSpPr>
            <p:spPr>
              <a:xfrm>
                <a:off x="12700" y="12700"/>
                <a:ext cx="2741707" cy="18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8" y="726"/>
                    </a:moveTo>
                    <a:lnTo>
                      <a:pt x="21600" y="21600"/>
                    </a:lnTo>
                    <a:lnTo>
                      <a:pt x="2487" y="21600"/>
                    </a:lnTo>
                    <a:lnTo>
                      <a:pt x="0" y="0"/>
                    </a:lnTo>
                    <a:lnTo>
                      <a:pt x="19378" y="726"/>
                    </a:ln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3" name="形状 形状" descr="形状 形状">
                <a:extLst>
                  <a:ext uri="{FF2B5EF4-FFF2-40B4-BE49-F238E27FC236}">
                    <a16:creationId xmlns:a16="http://schemas.microsoft.com/office/drawing/2014/main" id="{81B08C0B-2A1D-4092-ABC4-67BBDAB9DEC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767107" cy="214823"/>
              </a:xfrm>
              <a:prstGeom prst="rect">
                <a:avLst/>
              </a:prstGeom>
              <a:effectLst/>
            </p:spPr>
          </p:pic>
        </p:grpSp>
        <p:sp>
          <p:nvSpPr>
            <p:cNvPr id="11" name="线条">
              <a:extLst>
                <a:ext uri="{FF2B5EF4-FFF2-40B4-BE49-F238E27FC236}">
                  <a16:creationId xmlns:a16="http://schemas.microsoft.com/office/drawing/2014/main" id="{F53811F5-50A2-44C3-90E1-E2BA539D4CBC}"/>
                </a:ext>
              </a:extLst>
            </p:cNvPr>
            <p:cNvSpPr/>
            <p:nvPr/>
          </p:nvSpPr>
          <p:spPr>
            <a:xfrm>
              <a:off x="2452566" y="1567537"/>
              <a:ext cx="279218" cy="1529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9" name="标题填写在此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827879B-CA18-4979-8055-BB31556D26AB}"/>
              </a:ext>
            </a:extLst>
          </p:cNvPr>
          <p:cNvSpPr txBox="1"/>
          <p:nvPr/>
        </p:nvSpPr>
        <p:spPr>
          <a:xfrm>
            <a:off x="1225296" y="408994"/>
            <a:ext cx="1205458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项目不足</a:t>
            </a:r>
            <a:endParaRPr kumimoji="0" sz="225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sp>
        <p:nvSpPr>
          <p:cNvPr id="2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F1B837C-B6CA-489D-B934-60EF2FEE69DA}"/>
              </a:ext>
            </a:extLst>
          </p:cNvPr>
          <p:cNvSpPr/>
          <p:nvPr/>
        </p:nvSpPr>
        <p:spPr>
          <a:xfrm flipV="1">
            <a:off x="3572060" y="706116"/>
            <a:ext cx="7007878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15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6988E28-2958-44B7-8D97-5809B9E81168}"/>
              </a:ext>
            </a:extLst>
          </p:cNvPr>
          <p:cNvSpPr txBox="1"/>
          <p:nvPr/>
        </p:nvSpPr>
        <p:spPr>
          <a:xfrm>
            <a:off x="10856974" y="334220"/>
            <a:ext cx="634789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1</a:t>
            </a:r>
            <a:r>
              <a:rPr kumimoji="0" lang="en-US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C0C0C0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23" name="15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1A448CD-F177-4574-9C42-29C6443933DB}"/>
              </a:ext>
            </a:extLst>
          </p:cNvPr>
          <p:cNvSpPr txBox="1"/>
          <p:nvPr/>
        </p:nvSpPr>
        <p:spPr>
          <a:xfrm>
            <a:off x="10793724" y="343647"/>
            <a:ext cx="727763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1</a:t>
            </a:r>
            <a:r>
              <a:rPr kumimoji="0" lang="en-US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0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FFFFFF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sp>
        <p:nvSpPr>
          <p:cNvPr id="24" name="柠檬角/莱姆角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FD0ED9-5543-4B16-9335-53C287695DAC}"/>
              </a:ext>
            </a:extLst>
          </p:cNvPr>
          <p:cNvSpPr/>
          <p:nvPr/>
        </p:nvSpPr>
        <p:spPr>
          <a:xfrm>
            <a:off x="9903086" y="5714227"/>
            <a:ext cx="1486097" cy="729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0" y="11967"/>
                  <a:pt x="4902" y="21600"/>
                  <a:pt x="10800" y="21600"/>
                </a:cubicBezTo>
                <a:cubicBezTo>
                  <a:pt x="16698" y="21600"/>
                  <a:pt x="21490" y="11967"/>
                  <a:pt x="21600" y="0"/>
                </a:cubicBezTo>
                <a:lnTo>
                  <a:pt x="20054" y="0"/>
                </a:lnTo>
                <a:cubicBezTo>
                  <a:pt x="19944" y="10227"/>
                  <a:pt x="15844" y="18449"/>
                  <a:pt x="10800" y="18449"/>
                </a:cubicBezTo>
                <a:cubicBezTo>
                  <a:pt x="5756" y="18449"/>
                  <a:pt x="1656" y="10227"/>
                  <a:pt x="1546" y="0"/>
                </a:cubicBezTo>
                <a:lnTo>
                  <a:pt x="0" y="0"/>
                </a:lnTo>
                <a:close/>
                <a:moveTo>
                  <a:pt x="2876" y="0"/>
                </a:moveTo>
                <a:cubicBezTo>
                  <a:pt x="2677" y="0"/>
                  <a:pt x="2517" y="344"/>
                  <a:pt x="2531" y="748"/>
                </a:cubicBezTo>
                <a:cubicBezTo>
                  <a:pt x="2653" y="4434"/>
                  <a:pt x="3355" y="7889"/>
                  <a:pt x="4547" y="10672"/>
                </a:cubicBezTo>
                <a:cubicBezTo>
                  <a:pt x="4678" y="10978"/>
                  <a:pt x="4910" y="10990"/>
                  <a:pt x="5050" y="10703"/>
                </a:cubicBezTo>
                <a:lnTo>
                  <a:pt x="10299" y="0"/>
                </a:lnTo>
                <a:lnTo>
                  <a:pt x="2876" y="0"/>
                </a:lnTo>
                <a:close/>
                <a:moveTo>
                  <a:pt x="11301" y="0"/>
                </a:moveTo>
                <a:lnTo>
                  <a:pt x="16550" y="10703"/>
                </a:lnTo>
                <a:cubicBezTo>
                  <a:pt x="16690" y="10990"/>
                  <a:pt x="16922" y="10978"/>
                  <a:pt x="17053" y="10672"/>
                </a:cubicBezTo>
                <a:cubicBezTo>
                  <a:pt x="18245" y="7889"/>
                  <a:pt x="18947" y="4434"/>
                  <a:pt x="19069" y="748"/>
                </a:cubicBezTo>
                <a:cubicBezTo>
                  <a:pt x="19083" y="344"/>
                  <a:pt x="18923" y="0"/>
                  <a:pt x="18724" y="0"/>
                </a:cubicBezTo>
                <a:lnTo>
                  <a:pt x="11301" y="0"/>
                </a:lnTo>
                <a:close/>
                <a:moveTo>
                  <a:pt x="10593" y="599"/>
                </a:moveTo>
                <a:lnTo>
                  <a:pt x="5344" y="11297"/>
                </a:lnTo>
                <a:cubicBezTo>
                  <a:pt x="5203" y="11584"/>
                  <a:pt x="5209" y="12056"/>
                  <a:pt x="5359" y="12323"/>
                </a:cubicBezTo>
                <a:cubicBezTo>
                  <a:pt x="6724" y="14753"/>
                  <a:pt x="8419" y="16183"/>
                  <a:pt x="10228" y="16433"/>
                </a:cubicBezTo>
                <a:cubicBezTo>
                  <a:pt x="10426" y="16461"/>
                  <a:pt x="10593" y="16134"/>
                  <a:pt x="10593" y="15729"/>
                </a:cubicBezTo>
                <a:lnTo>
                  <a:pt x="10593" y="599"/>
                </a:lnTo>
                <a:close/>
                <a:moveTo>
                  <a:pt x="11007" y="599"/>
                </a:moveTo>
                <a:lnTo>
                  <a:pt x="11007" y="15729"/>
                </a:lnTo>
                <a:cubicBezTo>
                  <a:pt x="11007" y="16134"/>
                  <a:pt x="11174" y="16461"/>
                  <a:pt x="11372" y="16433"/>
                </a:cubicBezTo>
                <a:cubicBezTo>
                  <a:pt x="13181" y="16183"/>
                  <a:pt x="14876" y="14752"/>
                  <a:pt x="16241" y="12323"/>
                </a:cubicBezTo>
                <a:cubicBezTo>
                  <a:pt x="16391" y="12056"/>
                  <a:pt x="16397" y="11584"/>
                  <a:pt x="16256" y="11297"/>
                </a:cubicBezTo>
                <a:lnTo>
                  <a:pt x="11007" y="599"/>
                </a:lnTo>
                <a:close/>
                <a:moveTo>
                  <a:pt x="7853" y="1373"/>
                </a:moveTo>
                <a:cubicBezTo>
                  <a:pt x="8095" y="1401"/>
                  <a:pt x="8416" y="1602"/>
                  <a:pt x="8416" y="1602"/>
                </a:cubicBezTo>
                <a:cubicBezTo>
                  <a:pt x="8416" y="1602"/>
                  <a:pt x="8147" y="2683"/>
                  <a:pt x="7952" y="2852"/>
                </a:cubicBezTo>
                <a:cubicBezTo>
                  <a:pt x="7758" y="3021"/>
                  <a:pt x="7532" y="2839"/>
                  <a:pt x="7449" y="2443"/>
                </a:cubicBezTo>
                <a:cubicBezTo>
                  <a:pt x="7366" y="2046"/>
                  <a:pt x="7458" y="1586"/>
                  <a:pt x="7652" y="1417"/>
                </a:cubicBezTo>
                <a:cubicBezTo>
                  <a:pt x="7701" y="1375"/>
                  <a:pt x="7772" y="1364"/>
                  <a:pt x="7853" y="1373"/>
                </a:cubicBezTo>
                <a:close/>
                <a:moveTo>
                  <a:pt x="13747" y="1373"/>
                </a:moveTo>
                <a:cubicBezTo>
                  <a:pt x="13828" y="1364"/>
                  <a:pt x="13899" y="1375"/>
                  <a:pt x="13948" y="1417"/>
                </a:cubicBezTo>
                <a:cubicBezTo>
                  <a:pt x="14143" y="1586"/>
                  <a:pt x="14234" y="2046"/>
                  <a:pt x="14151" y="2443"/>
                </a:cubicBezTo>
                <a:cubicBezTo>
                  <a:pt x="14068" y="2839"/>
                  <a:pt x="13842" y="3021"/>
                  <a:pt x="13648" y="2852"/>
                </a:cubicBezTo>
                <a:cubicBezTo>
                  <a:pt x="13453" y="2683"/>
                  <a:pt x="13184" y="1602"/>
                  <a:pt x="13184" y="1602"/>
                </a:cubicBezTo>
                <a:cubicBezTo>
                  <a:pt x="13184" y="1602"/>
                  <a:pt x="13505" y="1401"/>
                  <a:pt x="13747" y="1373"/>
                </a:cubicBezTo>
                <a:close/>
                <a:moveTo>
                  <a:pt x="9772" y="4617"/>
                </a:moveTo>
                <a:cubicBezTo>
                  <a:pt x="9772" y="4617"/>
                  <a:pt x="9957" y="5770"/>
                  <a:pt x="9878" y="6170"/>
                </a:cubicBezTo>
                <a:cubicBezTo>
                  <a:pt x="9799" y="6570"/>
                  <a:pt x="9575" y="6763"/>
                  <a:pt x="9379" y="6601"/>
                </a:cubicBezTo>
                <a:cubicBezTo>
                  <a:pt x="9183" y="6440"/>
                  <a:pt x="9088" y="5985"/>
                  <a:pt x="9168" y="5585"/>
                </a:cubicBezTo>
                <a:cubicBezTo>
                  <a:pt x="9247" y="5185"/>
                  <a:pt x="9772" y="4617"/>
                  <a:pt x="9772" y="4617"/>
                </a:cubicBezTo>
                <a:close/>
                <a:moveTo>
                  <a:pt x="11828" y="4617"/>
                </a:moveTo>
                <a:cubicBezTo>
                  <a:pt x="11828" y="4617"/>
                  <a:pt x="12353" y="5185"/>
                  <a:pt x="12432" y="5585"/>
                </a:cubicBezTo>
                <a:cubicBezTo>
                  <a:pt x="12512" y="5985"/>
                  <a:pt x="12417" y="6440"/>
                  <a:pt x="12221" y="6601"/>
                </a:cubicBezTo>
                <a:cubicBezTo>
                  <a:pt x="12025" y="6763"/>
                  <a:pt x="11801" y="6570"/>
                  <a:pt x="11722" y="6170"/>
                </a:cubicBezTo>
                <a:cubicBezTo>
                  <a:pt x="11643" y="5771"/>
                  <a:pt x="11828" y="4617"/>
                  <a:pt x="11828" y="4617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猫头鹰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83B18C4-1B56-4411-ABFC-9B95A909E4AD}"/>
              </a:ext>
            </a:extLst>
          </p:cNvPr>
          <p:cNvSpPr/>
          <p:nvPr/>
        </p:nvSpPr>
        <p:spPr>
          <a:xfrm>
            <a:off x="10771976" y="1717767"/>
            <a:ext cx="579549" cy="682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5" h="21591" extrusionOk="0">
                <a:moveTo>
                  <a:pt x="12155" y="0"/>
                </a:moveTo>
                <a:cubicBezTo>
                  <a:pt x="12155" y="0"/>
                  <a:pt x="11634" y="546"/>
                  <a:pt x="11988" y="1070"/>
                </a:cubicBezTo>
                <a:cubicBezTo>
                  <a:pt x="11988" y="1070"/>
                  <a:pt x="12026" y="1808"/>
                  <a:pt x="12529" y="2119"/>
                </a:cubicBezTo>
                <a:cubicBezTo>
                  <a:pt x="12119" y="2596"/>
                  <a:pt x="11896" y="3118"/>
                  <a:pt x="11742" y="3566"/>
                </a:cubicBezTo>
                <a:cubicBezTo>
                  <a:pt x="11598" y="3988"/>
                  <a:pt x="11483" y="4582"/>
                  <a:pt x="11381" y="4963"/>
                </a:cubicBezTo>
                <a:cubicBezTo>
                  <a:pt x="11252" y="5449"/>
                  <a:pt x="11380" y="5834"/>
                  <a:pt x="10806" y="5983"/>
                </a:cubicBezTo>
                <a:cubicBezTo>
                  <a:pt x="6995" y="6974"/>
                  <a:pt x="4684" y="10520"/>
                  <a:pt x="4084" y="13437"/>
                </a:cubicBezTo>
                <a:cubicBezTo>
                  <a:pt x="4084" y="13437"/>
                  <a:pt x="1380" y="15573"/>
                  <a:pt x="11" y="20975"/>
                </a:cubicBezTo>
                <a:cubicBezTo>
                  <a:pt x="-147" y="21600"/>
                  <a:pt x="1388" y="20964"/>
                  <a:pt x="1388" y="20964"/>
                </a:cubicBezTo>
                <a:cubicBezTo>
                  <a:pt x="1388" y="20964"/>
                  <a:pt x="1381" y="21330"/>
                  <a:pt x="2515" y="21318"/>
                </a:cubicBezTo>
                <a:cubicBezTo>
                  <a:pt x="3117" y="21318"/>
                  <a:pt x="5098" y="21049"/>
                  <a:pt x="6621" y="20454"/>
                </a:cubicBezTo>
                <a:cubicBezTo>
                  <a:pt x="8164" y="19850"/>
                  <a:pt x="8734" y="19355"/>
                  <a:pt x="8917" y="19012"/>
                </a:cubicBezTo>
                <a:cubicBezTo>
                  <a:pt x="9492" y="19367"/>
                  <a:pt x="10184" y="19586"/>
                  <a:pt x="10401" y="19750"/>
                </a:cubicBezTo>
                <a:cubicBezTo>
                  <a:pt x="10661" y="19946"/>
                  <a:pt x="10776" y="20299"/>
                  <a:pt x="10236" y="20426"/>
                </a:cubicBezTo>
                <a:cubicBezTo>
                  <a:pt x="9696" y="20554"/>
                  <a:pt x="9601" y="20445"/>
                  <a:pt x="9314" y="20576"/>
                </a:cubicBezTo>
                <a:cubicBezTo>
                  <a:pt x="9241" y="20610"/>
                  <a:pt x="9181" y="20645"/>
                  <a:pt x="9132" y="20681"/>
                </a:cubicBezTo>
                <a:cubicBezTo>
                  <a:pt x="8839" y="20611"/>
                  <a:pt x="8370" y="20618"/>
                  <a:pt x="8039" y="21193"/>
                </a:cubicBezTo>
                <a:cubicBezTo>
                  <a:pt x="8012" y="21242"/>
                  <a:pt x="8079" y="21288"/>
                  <a:pt x="8127" y="21253"/>
                </a:cubicBezTo>
                <a:cubicBezTo>
                  <a:pt x="8352" y="21088"/>
                  <a:pt x="8727" y="20902"/>
                  <a:pt x="9057" y="21177"/>
                </a:cubicBezTo>
                <a:cubicBezTo>
                  <a:pt x="9060" y="21180"/>
                  <a:pt x="9063" y="21182"/>
                  <a:pt x="9066" y="21184"/>
                </a:cubicBezTo>
                <a:cubicBezTo>
                  <a:pt x="9177" y="21293"/>
                  <a:pt x="9361" y="21367"/>
                  <a:pt x="9558" y="21367"/>
                </a:cubicBezTo>
                <a:cubicBezTo>
                  <a:pt x="10402" y="21367"/>
                  <a:pt x="10993" y="21022"/>
                  <a:pt x="11484" y="21087"/>
                </a:cubicBezTo>
                <a:cubicBezTo>
                  <a:pt x="11975" y="21152"/>
                  <a:pt x="12378" y="21591"/>
                  <a:pt x="13299" y="21591"/>
                </a:cubicBezTo>
                <a:cubicBezTo>
                  <a:pt x="13972" y="21591"/>
                  <a:pt x="14295" y="21117"/>
                  <a:pt x="14786" y="21367"/>
                </a:cubicBezTo>
                <a:cubicBezTo>
                  <a:pt x="15156" y="21555"/>
                  <a:pt x="15820" y="21465"/>
                  <a:pt x="16107" y="21286"/>
                </a:cubicBezTo>
                <a:cubicBezTo>
                  <a:pt x="16274" y="21191"/>
                  <a:pt x="16396" y="21051"/>
                  <a:pt x="16787" y="21087"/>
                </a:cubicBezTo>
                <a:cubicBezTo>
                  <a:pt x="17474" y="21150"/>
                  <a:pt x="17609" y="21380"/>
                  <a:pt x="18345" y="21338"/>
                </a:cubicBezTo>
                <a:cubicBezTo>
                  <a:pt x="18669" y="21319"/>
                  <a:pt x="18914" y="21228"/>
                  <a:pt x="19065" y="21109"/>
                </a:cubicBezTo>
                <a:cubicBezTo>
                  <a:pt x="19250" y="21149"/>
                  <a:pt x="19385" y="21231"/>
                  <a:pt x="19472" y="21302"/>
                </a:cubicBezTo>
                <a:cubicBezTo>
                  <a:pt x="19519" y="21340"/>
                  <a:pt x="19598" y="21305"/>
                  <a:pt x="19589" y="21249"/>
                </a:cubicBezTo>
                <a:cubicBezTo>
                  <a:pt x="19558" y="21071"/>
                  <a:pt x="19460" y="20958"/>
                  <a:pt x="19334" y="20888"/>
                </a:cubicBezTo>
                <a:cubicBezTo>
                  <a:pt x="19666" y="20802"/>
                  <a:pt x="20061" y="20835"/>
                  <a:pt x="20331" y="21302"/>
                </a:cubicBezTo>
                <a:cubicBezTo>
                  <a:pt x="20349" y="21332"/>
                  <a:pt x="20401" y="21318"/>
                  <a:pt x="20396" y="21284"/>
                </a:cubicBezTo>
                <a:cubicBezTo>
                  <a:pt x="20331" y="20887"/>
                  <a:pt x="20062" y="20051"/>
                  <a:pt x="18961" y="20452"/>
                </a:cubicBezTo>
                <a:cubicBezTo>
                  <a:pt x="18626" y="20272"/>
                  <a:pt x="18294" y="20475"/>
                  <a:pt x="18086" y="20475"/>
                </a:cubicBezTo>
                <a:cubicBezTo>
                  <a:pt x="17465" y="20475"/>
                  <a:pt x="16944" y="19992"/>
                  <a:pt x="16344" y="19665"/>
                </a:cubicBezTo>
                <a:cubicBezTo>
                  <a:pt x="15687" y="19306"/>
                  <a:pt x="15450" y="18064"/>
                  <a:pt x="15366" y="17320"/>
                </a:cubicBezTo>
                <a:cubicBezTo>
                  <a:pt x="15897" y="16942"/>
                  <a:pt x="16449" y="16396"/>
                  <a:pt x="16806" y="15687"/>
                </a:cubicBezTo>
                <a:cubicBezTo>
                  <a:pt x="17916" y="13477"/>
                  <a:pt x="19270" y="12913"/>
                  <a:pt x="20417" y="11316"/>
                </a:cubicBezTo>
                <a:cubicBezTo>
                  <a:pt x="21453" y="9872"/>
                  <a:pt x="21337" y="8280"/>
                  <a:pt x="20813" y="7091"/>
                </a:cubicBezTo>
                <a:cubicBezTo>
                  <a:pt x="20720" y="6879"/>
                  <a:pt x="20568" y="6592"/>
                  <a:pt x="20653" y="6281"/>
                </a:cubicBezTo>
                <a:cubicBezTo>
                  <a:pt x="21034" y="4883"/>
                  <a:pt x="20741" y="2957"/>
                  <a:pt x="20319" y="2189"/>
                </a:cubicBezTo>
                <a:cubicBezTo>
                  <a:pt x="20830" y="1862"/>
                  <a:pt x="20867" y="1110"/>
                  <a:pt x="20867" y="1110"/>
                </a:cubicBezTo>
                <a:cubicBezTo>
                  <a:pt x="21235" y="566"/>
                  <a:pt x="20694" y="0"/>
                  <a:pt x="20694" y="0"/>
                </a:cubicBezTo>
                <a:cubicBezTo>
                  <a:pt x="20694" y="0"/>
                  <a:pt x="20517" y="392"/>
                  <a:pt x="19883" y="643"/>
                </a:cubicBezTo>
                <a:cubicBezTo>
                  <a:pt x="19382" y="840"/>
                  <a:pt x="18873" y="943"/>
                  <a:pt x="18562" y="993"/>
                </a:cubicBezTo>
                <a:cubicBezTo>
                  <a:pt x="18084" y="814"/>
                  <a:pt x="17283" y="695"/>
                  <a:pt x="16374" y="695"/>
                </a:cubicBezTo>
                <a:cubicBezTo>
                  <a:pt x="15511" y="695"/>
                  <a:pt x="14747" y="802"/>
                  <a:pt x="14262" y="966"/>
                </a:cubicBezTo>
                <a:cubicBezTo>
                  <a:pt x="13970" y="922"/>
                  <a:pt x="13449" y="821"/>
                  <a:pt x="12938" y="619"/>
                </a:cubicBezTo>
                <a:cubicBezTo>
                  <a:pt x="12326" y="378"/>
                  <a:pt x="12155" y="0"/>
                  <a:pt x="12155" y="0"/>
                </a:cubicBezTo>
                <a:close/>
                <a:moveTo>
                  <a:pt x="14333" y="2907"/>
                </a:moveTo>
                <a:cubicBezTo>
                  <a:pt x="14783" y="2983"/>
                  <a:pt x="15167" y="3221"/>
                  <a:pt x="15397" y="3548"/>
                </a:cubicBezTo>
                <a:cubicBezTo>
                  <a:pt x="15356" y="3867"/>
                  <a:pt x="15044" y="4115"/>
                  <a:pt x="14665" y="4115"/>
                </a:cubicBezTo>
                <a:cubicBezTo>
                  <a:pt x="14258" y="4115"/>
                  <a:pt x="13929" y="3830"/>
                  <a:pt x="13929" y="3478"/>
                </a:cubicBezTo>
                <a:cubicBezTo>
                  <a:pt x="13929" y="3229"/>
                  <a:pt x="14093" y="3012"/>
                  <a:pt x="14333" y="2907"/>
                </a:cubicBezTo>
                <a:close/>
                <a:moveTo>
                  <a:pt x="18523" y="2907"/>
                </a:moveTo>
                <a:cubicBezTo>
                  <a:pt x="18763" y="3012"/>
                  <a:pt x="18927" y="3229"/>
                  <a:pt x="18927" y="3478"/>
                </a:cubicBezTo>
                <a:cubicBezTo>
                  <a:pt x="18927" y="3830"/>
                  <a:pt x="18598" y="4115"/>
                  <a:pt x="18191" y="4115"/>
                </a:cubicBezTo>
                <a:cubicBezTo>
                  <a:pt x="17812" y="4115"/>
                  <a:pt x="17499" y="3867"/>
                  <a:pt x="17459" y="3548"/>
                </a:cubicBezTo>
                <a:cubicBezTo>
                  <a:pt x="17689" y="3221"/>
                  <a:pt x="18073" y="2983"/>
                  <a:pt x="18523" y="2907"/>
                </a:cubicBezTo>
                <a:close/>
                <a:moveTo>
                  <a:pt x="14665" y="3144"/>
                </a:moveTo>
                <a:cubicBezTo>
                  <a:pt x="14567" y="3144"/>
                  <a:pt x="14469" y="3176"/>
                  <a:pt x="14394" y="3241"/>
                </a:cubicBezTo>
                <a:cubicBezTo>
                  <a:pt x="14244" y="3371"/>
                  <a:pt x="14244" y="3583"/>
                  <a:pt x="14394" y="3712"/>
                </a:cubicBezTo>
                <a:cubicBezTo>
                  <a:pt x="14544" y="3842"/>
                  <a:pt x="14786" y="3842"/>
                  <a:pt x="14936" y="3712"/>
                </a:cubicBezTo>
                <a:cubicBezTo>
                  <a:pt x="15086" y="3583"/>
                  <a:pt x="15086" y="3371"/>
                  <a:pt x="14936" y="3241"/>
                </a:cubicBezTo>
                <a:cubicBezTo>
                  <a:pt x="14861" y="3176"/>
                  <a:pt x="14763" y="3144"/>
                  <a:pt x="14665" y="3144"/>
                </a:cubicBezTo>
                <a:close/>
                <a:moveTo>
                  <a:pt x="18191" y="3144"/>
                </a:moveTo>
                <a:cubicBezTo>
                  <a:pt x="18092" y="3144"/>
                  <a:pt x="17995" y="3176"/>
                  <a:pt x="17920" y="3241"/>
                </a:cubicBezTo>
                <a:cubicBezTo>
                  <a:pt x="17770" y="3371"/>
                  <a:pt x="17770" y="3583"/>
                  <a:pt x="17920" y="3712"/>
                </a:cubicBezTo>
                <a:cubicBezTo>
                  <a:pt x="18070" y="3842"/>
                  <a:pt x="18312" y="3842"/>
                  <a:pt x="18462" y="3712"/>
                </a:cubicBezTo>
                <a:cubicBezTo>
                  <a:pt x="18612" y="3583"/>
                  <a:pt x="18612" y="3371"/>
                  <a:pt x="18462" y="3241"/>
                </a:cubicBezTo>
                <a:cubicBezTo>
                  <a:pt x="18387" y="3176"/>
                  <a:pt x="18289" y="3144"/>
                  <a:pt x="18191" y="3144"/>
                </a:cubicBezTo>
                <a:close/>
                <a:moveTo>
                  <a:pt x="12579" y="19082"/>
                </a:moveTo>
                <a:cubicBezTo>
                  <a:pt x="12770" y="19225"/>
                  <a:pt x="13015" y="19316"/>
                  <a:pt x="13332" y="19345"/>
                </a:cubicBezTo>
                <a:cubicBezTo>
                  <a:pt x="13862" y="19395"/>
                  <a:pt x="14279" y="19924"/>
                  <a:pt x="14206" y="20401"/>
                </a:cubicBezTo>
                <a:cubicBezTo>
                  <a:pt x="13993" y="20496"/>
                  <a:pt x="13793" y="20569"/>
                  <a:pt x="13622" y="20569"/>
                </a:cubicBezTo>
                <a:cubicBezTo>
                  <a:pt x="13074" y="20569"/>
                  <a:pt x="12727" y="19967"/>
                  <a:pt x="12579" y="19082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73CB868-2170-4AB9-994D-36F31B52D1FB}"/>
              </a:ext>
            </a:extLst>
          </p:cNvPr>
          <p:cNvGrpSpPr/>
          <p:nvPr/>
        </p:nvGrpSpPr>
        <p:grpSpPr>
          <a:xfrm>
            <a:off x="1328997" y="2058112"/>
            <a:ext cx="2513365" cy="3490305"/>
            <a:chOff x="0" y="0"/>
            <a:chExt cx="5026728" cy="6980609"/>
          </a:xfrm>
        </p:grpSpPr>
        <p:grpSp>
          <p:nvGrpSpPr>
            <p:cNvPr id="27" name="圆角矩形">
              <a:extLst>
                <a:ext uri="{FF2B5EF4-FFF2-40B4-BE49-F238E27FC236}">
                  <a16:creationId xmlns:a16="http://schemas.microsoft.com/office/drawing/2014/main" id="{5C16E2EA-E7D0-4C3A-9377-C4B45FDCFDA3}"/>
                </a:ext>
              </a:extLst>
            </p:cNvPr>
            <p:cNvGrpSpPr/>
            <p:nvPr/>
          </p:nvGrpSpPr>
          <p:grpSpPr>
            <a:xfrm>
              <a:off x="147154" y="192826"/>
              <a:ext cx="4879575" cy="6787784"/>
              <a:chOff x="0" y="0"/>
              <a:chExt cx="4879574" cy="6787783"/>
            </a:xfrm>
          </p:grpSpPr>
          <p:sp>
            <p:nvSpPr>
              <p:cNvPr id="29" name="圆角矩形">
                <a:extLst>
                  <a:ext uri="{FF2B5EF4-FFF2-40B4-BE49-F238E27FC236}">
                    <a16:creationId xmlns:a16="http://schemas.microsoft.com/office/drawing/2014/main" id="{11719EBC-E471-4508-85B3-5E1895476577}"/>
                  </a:ext>
                </a:extLst>
              </p:cNvPr>
              <p:cNvSpPr/>
              <p:nvPr/>
            </p:nvSpPr>
            <p:spPr>
              <a:xfrm>
                <a:off x="12700" y="12700"/>
                <a:ext cx="4854175" cy="6762384"/>
              </a:xfrm>
              <a:prstGeom prst="roundRect">
                <a:avLst>
                  <a:gd name="adj" fmla="val 15000"/>
                </a:avLst>
              </a:pr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30" name="圆角矩形 圆角矩形" descr="圆角矩形 圆角矩形">
                <a:extLst>
                  <a:ext uri="{FF2B5EF4-FFF2-40B4-BE49-F238E27FC236}">
                    <a16:creationId xmlns:a16="http://schemas.microsoft.com/office/drawing/2014/main" id="{A81AA25E-C35A-4476-8081-7C3F4F1F96D6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4879575" cy="6787784"/>
              </a:xfrm>
              <a:prstGeom prst="rect">
                <a:avLst/>
              </a:prstGeom>
              <a:effectLst/>
            </p:spPr>
          </p:pic>
        </p:grpSp>
        <p:sp>
          <p:nvSpPr>
            <p:cNvPr id="28" name="圆角矩形">
              <a:extLst>
                <a:ext uri="{FF2B5EF4-FFF2-40B4-BE49-F238E27FC236}">
                  <a16:creationId xmlns:a16="http://schemas.microsoft.com/office/drawing/2014/main" id="{064ED5B9-45CD-4781-97F7-20436BC58E97}"/>
                </a:ext>
              </a:extLst>
            </p:cNvPr>
            <p:cNvSpPr/>
            <p:nvPr/>
          </p:nvSpPr>
          <p:spPr>
            <a:xfrm>
              <a:off x="0" y="0"/>
              <a:ext cx="4854175" cy="6762384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7595B67-5146-4EC6-B887-434493FB2219}"/>
              </a:ext>
            </a:extLst>
          </p:cNvPr>
          <p:cNvGrpSpPr/>
          <p:nvPr/>
        </p:nvGrpSpPr>
        <p:grpSpPr>
          <a:xfrm>
            <a:off x="4376768" y="2058112"/>
            <a:ext cx="2513365" cy="3490305"/>
            <a:chOff x="0" y="0"/>
            <a:chExt cx="5026728" cy="6980609"/>
          </a:xfrm>
        </p:grpSpPr>
        <p:grpSp>
          <p:nvGrpSpPr>
            <p:cNvPr id="32" name="圆角矩形">
              <a:extLst>
                <a:ext uri="{FF2B5EF4-FFF2-40B4-BE49-F238E27FC236}">
                  <a16:creationId xmlns:a16="http://schemas.microsoft.com/office/drawing/2014/main" id="{6EAE6115-AA1E-4CC4-A38D-D134C4EAE1A8}"/>
                </a:ext>
              </a:extLst>
            </p:cNvPr>
            <p:cNvGrpSpPr/>
            <p:nvPr/>
          </p:nvGrpSpPr>
          <p:grpSpPr>
            <a:xfrm>
              <a:off x="147154" y="192826"/>
              <a:ext cx="4879575" cy="6787784"/>
              <a:chOff x="0" y="0"/>
              <a:chExt cx="4879574" cy="6787783"/>
            </a:xfrm>
          </p:grpSpPr>
          <p:sp>
            <p:nvSpPr>
              <p:cNvPr id="34" name="圆角矩形">
                <a:extLst>
                  <a:ext uri="{FF2B5EF4-FFF2-40B4-BE49-F238E27FC236}">
                    <a16:creationId xmlns:a16="http://schemas.microsoft.com/office/drawing/2014/main" id="{E29F9307-793F-45D8-AE3B-718A19A8DE7F}"/>
                  </a:ext>
                </a:extLst>
              </p:cNvPr>
              <p:cNvSpPr/>
              <p:nvPr/>
            </p:nvSpPr>
            <p:spPr>
              <a:xfrm>
                <a:off x="12700" y="12700"/>
                <a:ext cx="4854175" cy="6762384"/>
              </a:xfrm>
              <a:prstGeom prst="roundRect">
                <a:avLst>
                  <a:gd name="adj" fmla="val 15000"/>
                </a:avLst>
              </a:pr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35" name="圆角矩形 圆角矩形" descr="圆角矩形 圆角矩形">
                <a:extLst>
                  <a:ext uri="{FF2B5EF4-FFF2-40B4-BE49-F238E27FC236}">
                    <a16:creationId xmlns:a16="http://schemas.microsoft.com/office/drawing/2014/main" id="{AC791512-CA6E-4CE3-9F28-39960DCCD6B6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4879575" cy="6787784"/>
              </a:xfrm>
              <a:prstGeom prst="rect">
                <a:avLst/>
              </a:prstGeom>
              <a:effectLst/>
            </p:spPr>
          </p:pic>
        </p:grpSp>
        <p:sp>
          <p:nvSpPr>
            <p:cNvPr id="33" name="圆角矩形">
              <a:extLst>
                <a:ext uri="{FF2B5EF4-FFF2-40B4-BE49-F238E27FC236}">
                  <a16:creationId xmlns:a16="http://schemas.microsoft.com/office/drawing/2014/main" id="{1F61AA81-EF1D-41CA-8B16-9DD1DAD4C0EE}"/>
                </a:ext>
              </a:extLst>
            </p:cNvPr>
            <p:cNvSpPr/>
            <p:nvPr/>
          </p:nvSpPr>
          <p:spPr>
            <a:xfrm>
              <a:off x="0" y="0"/>
              <a:ext cx="4854175" cy="6762384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705F9E-F67A-4B86-BF6A-0CE25697621B}"/>
              </a:ext>
            </a:extLst>
          </p:cNvPr>
          <p:cNvGrpSpPr/>
          <p:nvPr/>
        </p:nvGrpSpPr>
        <p:grpSpPr>
          <a:xfrm>
            <a:off x="7424540" y="2058112"/>
            <a:ext cx="2513365" cy="3490305"/>
            <a:chOff x="0" y="0"/>
            <a:chExt cx="5026728" cy="6980609"/>
          </a:xfrm>
        </p:grpSpPr>
        <p:grpSp>
          <p:nvGrpSpPr>
            <p:cNvPr id="37" name="圆角矩形">
              <a:extLst>
                <a:ext uri="{FF2B5EF4-FFF2-40B4-BE49-F238E27FC236}">
                  <a16:creationId xmlns:a16="http://schemas.microsoft.com/office/drawing/2014/main" id="{E83F674D-6F62-4506-93B1-5EB81AA4F5E5}"/>
                </a:ext>
              </a:extLst>
            </p:cNvPr>
            <p:cNvGrpSpPr/>
            <p:nvPr/>
          </p:nvGrpSpPr>
          <p:grpSpPr>
            <a:xfrm>
              <a:off x="147154" y="192826"/>
              <a:ext cx="4879575" cy="6787784"/>
              <a:chOff x="0" y="0"/>
              <a:chExt cx="4879574" cy="6787783"/>
            </a:xfrm>
          </p:grpSpPr>
          <p:sp>
            <p:nvSpPr>
              <p:cNvPr id="39" name="圆角矩形">
                <a:extLst>
                  <a:ext uri="{FF2B5EF4-FFF2-40B4-BE49-F238E27FC236}">
                    <a16:creationId xmlns:a16="http://schemas.microsoft.com/office/drawing/2014/main" id="{F8AD7F71-2127-452F-97FC-8E8F5D749DD4}"/>
                  </a:ext>
                </a:extLst>
              </p:cNvPr>
              <p:cNvSpPr/>
              <p:nvPr/>
            </p:nvSpPr>
            <p:spPr>
              <a:xfrm>
                <a:off x="12700" y="12700"/>
                <a:ext cx="4854175" cy="6762384"/>
              </a:xfrm>
              <a:prstGeom prst="roundRect">
                <a:avLst>
                  <a:gd name="adj" fmla="val 15000"/>
                </a:avLst>
              </a:pr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40" name="圆角矩形 圆角矩形" descr="圆角矩形 圆角矩形">
                <a:extLst>
                  <a:ext uri="{FF2B5EF4-FFF2-40B4-BE49-F238E27FC236}">
                    <a16:creationId xmlns:a16="http://schemas.microsoft.com/office/drawing/2014/main" id="{136D1FD7-CE0A-4599-B824-C8482BB05E0A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4879575" cy="6787784"/>
              </a:xfrm>
              <a:prstGeom prst="rect">
                <a:avLst/>
              </a:prstGeom>
              <a:effectLst/>
            </p:spPr>
          </p:pic>
        </p:grpSp>
        <p:sp>
          <p:nvSpPr>
            <p:cNvPr id="38" name="圆角矩形">
              <a:extLst>
                <a:ext uri="{FF2B5EF4-FFF2-40B4-BE49-F238E27FC236}">
                  <a16:creationId xmlns:a16="http://schemas.microsoft.com/office/drawing/2014/main" id="{B951F7E3-4341-4AC3-8DEF-2566CD0C6F98}"/>
                </a:ext>
              </a:extLst>
            </p:cNvPr>
            <p:cNvSpPr/>
            <p:nvPr/>
          </p:nvSpPr>
          <p:spPr>
            <a:xfrm>
              <a:off x="0" y="0"/>
              <a:ext cx="4854175" cy="6762384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4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C861174-CD1A-41DD-9E09-B101F48F2CB3}"/>
              </a:ext>
            </a:extLst>
          </p:cNvPr>
          <p:cNvGrpSpPr/>
          <p:nvPr/>
        </p:nvGrpSpPr>
        <p:grpSpPr>
          <a:xfrm rot="19968038">
            <a:off x="5788505" y="1195289"/>
            <a:ext cx="614990" cy="614990"/>
            <a:chOff x="0" y="0"/>
            <a:chExt cx="1229979" cy="1229979"/>
          </a:xfrm>
        </p:grpSpPr>
        <p:sp>
          <p:nvSpPr>
            <p:cNvPr id="42" name="圆形">
              <a:extLst>
                <a:ext uri="{FF2B5EF4-FFF2-40B4-BE49-F238E27FC236}">
                  <a16:creationId xmlns:a16="http://schemas.microsoft.com/office/drawing/2014/main" id="{CB2B9FD1-EDAC-42AF-A086-74887AF1F4B7}"/>
                </a:ext>
              </a:extLst>
            </p:cNvPr>
            <p:cNvSpPr/>
            <p:nvPr/>
          </p:nvSpPr>
          <p:spPr>
            <a:xfrm>
              <a:off x="0" y="0"/>
              <a:ext cx="1229980" cy="122998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3" name="圆角矩形">
              <a:extLst>
                <a:ext uri="{FF2B5EF4-FFF2-40B4-BE49-F238E27FC236}">
                  <a16:creationId xmlns:a16="http://schemas.microsoft.com/office/drawing/2014/main" id="{57AF505C-0A59-4B8E-B42D-C409C509AEA9}"/>
                </a:ext>
              </a:extLst>
            </p:cNvPr>
            <p:cNvSpPr/>
            <p:nvPr/>
          </p:nvSpPr>
          <p:spPr>
            <a:xfrm>
              <a:off x="407726" y="372595"/>
              <a:ext cx="109274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4" name="圆角矩形">
              <a:extLst>
                <a:ext uri="{FF2B5EF4-FFF2-40B4-BE49-F238E27FC236}">
                  <a16:creationId xmlns:a16="http://schemas.microsoft.com/office/drawing/2014/main" id="{23B822F9-F2AC-4CF2-BEB8-AFDC7BED73A5}"/>
                </a:ext>
              </a:extLst>
            </p:cNvPr>
            <p:cNvSpPr/>
            <p:nvPr/>
          </p:nvSpPr>
          <p:spPr>
            <a:xfrm>
              <a:off x="712979" y="372595"/>
              <a:ext cx="109275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5" name="线条">
              <a:extLst>
                <a:ext uri="{FF2B5EF4-FFF2-40B4-BE49-F238E27FC236}">
                  <a16:creationId xmlns:a16="http://schemas.microsoft.com/office/drawing/2014/main" id="{9015D6FC-FD55-4B2C-899F-96AE10E46E16}"/>
                </a:ext>
              </a:extLst>
            </p:cNvPr>
            <p:cNvSpPr/>
            <p:nvPr/>
          </p:nvSpPr>
          <p:spPr>
            <a:xfrm>
              <a:off x="345854" y="801572"/>
              <a:ext cx="544151" cy="10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9060845-AAEB-4E14-8204-E86E20CDEDC8}"/>
              </a:ext>
            </a:extLst>
          </p:cNvPr>
          <p:cNvGrpSpPr/>
          <p:nvPr/>
        </p:nvGrpSpPr>
        <p:grpSpPr>
          <a:xfrm>
            <a:off x="701985" y="5984368"/>
            <a:ext cx="543377" cy="408599"/>
            <a:chOff x="0" y="0"/>
            <a:chExt cx="1086751" cy="817197"/>
          </a:xfrm>
        </p:grpSpPr>
        <p:sp>
          <p:nvSpPr>
            <p:cNvPr id="47" name="猫">
              <a:extLst>
                <a:ext uri="{FF2B5EF4-FFF2-40B4-BE49-F238E27FC236}">
                  <a16:creationId xmlns:a16="http://schemas.microsoft.com/office/drawing/2014/main" id="{BBFE2132-2D6D-4D09-9DDA-C90635B541B0}"/>
                </a:ext>
              </a:extLst>
            </p:cNvPr>
            <p:cNvSpPr/>
            <p:nvPr/>
          </p:nvSpPr>
          <p:spPr>
            <a:xfrm>
              <a:off x="0" y="0"/>
              <a:ext cx="1086752" cy="81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161" extrusionOk="0">
                  <a:moveTo>
                    <a:pt x="1787" y="0"/>
                  </a:moveTo>
                  <a:cubicBezTo>
                    <a:pt x="1647" y="1"/>
                    <a:pt x="1497" y="21"/>
                    <a:pt x="1336" y="66"/>
                  </a:cubicBezTo>
                  <a:cubicBezTo>
                    <a:pt x="242" y="375"/>
                    <a:pt x="-1383" y="3616"/>
                    <a:pt x="2179" y="8649"/>
                  </a:cubicBezTo>
                  <a:cubicBezTo>
                    <a:pt x="2887" y="9443"/>
                    <a:pt x="2519" y="10329"/>
                    <a:pt x="2471" y="10868"/>
                  </a:cubicBezTo>
                  <a:cubicBezTo>
                    <a:pt x="2412" y="11193"/>
                    <a:pt x="2380" y="11536"/>
                    <a:pt x="2363" y="11902"/>
                  </a:cubicBezTo>
                  <a:cubicBezTo>
                    <a:pt x="2313" y="12941"/>
                    <a:pt x="1681" y="13944"/>
                    <a:pt x="1128" y="14699"/>
                  </a:cubicBezTo>
                  <a:cubicBezTo>
                    <a:pt x="1048" y="14808"/>
                    <a:pt x="994" y="14950"/>
                    <a:pt x="966" y="15102"/>
                  </a:cubicBezTo>
                  <a:cubicBezTo>
                    <a:pt x="733" y="16372"/>
                    <a:pt x="778" y="17985"/>
                    <a:pt x="811" y="18653"/>
                  </a:cubicBezTo>
                  <a:cubicBezTo>
                    <a:pt x="846" y="19368"/>
                    <a:pt x="118" y="19184"/>
                    <a:pt x="885" y="20680"/>
                  </a:cubicBezTo>
                  <a:cubicBezTo>
                    <a:pt x="1098" y="21094"/>
                    <a:pt x="1799" y="20601"/>
                    <a:pt x="1710" y="19911"/>
                  </a:cubicBezTo>
                  <a:cubicBezTo>
                    <a:pt x="1622" y="19221"/>
                    <a:pt x="2257" y="16392"/>
                    <a:pt x="2875" y="16047"/>
                  </a:cubicBezTo>
                  <a:cubicBezTo>
                    <a:pt x="3315" y="15802"/>
                    <a:pt x="4075" y="15606"/>
                    <a:pt x="4478" y="15514"/>
                  </a:cubicBezTo>
                  <a:cubicBezTo>
                    <a:pt x="4388" y="16306"/>
                    <a:pt x="4149" y="17458"/>
                    <a:pt x="4370" y="17920"/>
                  </a:cubicBezTo>
                  <a:cubicBezTo>
                    <a:pt x="5800" y="21592"/>
                    <a:pt x="6559" y="21073"/>
                    <a:pt x="7142" y="21098"/>
                  </a:cubicBezTo>
                  <a:cubicBezTo>
                    <a:pt x="7725" y="21123"/>
                    <a:pt x="7707" y="20853"/>
                    <a:pt x="7707" y="20558"/>
                  </a:cubicBezTo>
                  <a:cubicBezTo>
                    <a:pt x="7707" y="20262"/>
                    <a:pt x="7212" y="19966"/>
                    <a:pt x="6894" y="20015"/>
                  </a:cubicBezTo>
                  <a:cubicBezTo>
                    <a:pt x="6577" y="20064"/>
                    <a:pt x="5677" y="18414"/>
                    <a:pt x="6260" y="17872"/>
                  </a:cubicBezTo>
                  <a:cubicBezTo>
                    <a:pt x="6708" y="17455"/>
                    <a:pt x="7793" y="15523"/>
                    <a:pt x="8270" y="14652"/>
                  </a:cubicBezTo>
                  <a:cubicBezTo>
                    <a:pt x="8637" y="14639"/>
                    <a:pt x="8998" y="14675"/>
                    <a:pt x="9321" y="14792"/>
                  </a:cubicBezTo>
                  <a:cubicBezTo>
                    <a:pt x="9847" y="14982"/>
                    <a:pt x="10656" y="15138"/>
                    <a:pt x="11496" y="15252"/>
                  </a:cubicBezTo>
                  <a:cubicBezTo>
                    <a:pt x="11488" y="16234"/>
                    <a:pt x="11453" y="17691"/>
                    <a:pt x="11301" y="18191"/>
                  </a:cubicBezTo>
                  <a:cubicBezTo>
                    <a:pt x="11109" y="18822"/>
                    <a:pt x="11195" y="19385"/>
                    <a:pt x="11258" y="19645"/>
                  </a:cubicBezTo>
                  <a:cubicBezTo>
                    <a:pt x="11286" y="19761"/>
                    <a:pt x="11288" y="19889"/>
                    <a:pt x="11269" y="20013"/>
                  </a:cubicBezTo>
                  <a:cubicBezTo>
                    <a:pt x="11196" y="20496"/>
                    <a:pt x="11103" y="21098"/>
                    <a:pt x="11731" y="21098"/>
                  </a:cubicBezTo>
                  <a:cubicBezTo>
                    <a:pt x="12473" y="21098"/>
                    <a:pt x="12708" y="20901"/>
                    <a:pt x="12658" y="20556"/>
                  </a:cubicBezTo>
                  <a:cubicBezTo>
                    <a:pt x="12633" y="20385"/>
                    <a:pt x="12523" y="20274"/>
                    <a:pt x="12420" y="20206"/>
                  </a:cubicBezTo>
                  <a:cubicBezTo>
                    <a:pt x="12293" y="20123"/>
                    <a:pt x="12222" y="19937"/>
                    <a:pt x="12240" y="19736"/>
                  </a:cubicBezTo>
                  <a:cubicBezTo>
                    <a:pt x="12321" y="18841"/>
                    <a:pt x="12681" y="16518"/>
                    <a:pt x="13897" y="15467"/>
                  </a:cubicBezTo>
                  <a:cubicBezTo>
                    <a:pt x="14344" y="15484"/>
                    <a:pt x="14683" y="15479"/>
                    <a:pt x="14825" y="15447"/>
                  </a:cubicBezTo>
                  <a:cubicBezTo>
                    <a:pt x="15379" y="15324"/>
                    <a:pt x="15445" y="18493"/>
                    <a:pt x="16393" y="19634"/>
                  </a:cubicBezTo>
                  <a:cubicBezTo>
                    <a:pt x="16668" y="19966"/>
                    <a:pt x="16514" y="20431"/>
                    <a:pt x="16890" y="20482"/>
                  </a:cubicBezTo>
                  <a:cubicBezTo>
                    <a:pt x="17104" y="20512"/>
                    <a:pt x="17062" y="20661"/>
                    <a:pt x="17163" y="20936"/>
                  </a:cubicBezTo>
                  <a:cubicBezTo>
                    <a:pt x="17263" y="21212"/>
                    <a:pt x="18480" y="21286"/>
                    <a:pt x="18637" y="20861"/>
                  </a:cubicBezTo>
                  <a:cubicBezTo>
                    <a:pt x="18761" y="20523"/>
                    <a:pt x="18621" y="20142"/>
                    <a:pt x="18216" y="19958"/>
                  </a:cubicBezTo>
                  <a:cubicBezTo>
                    <a:pt x="18029" y="19873"/>
                    <a:pt x="17868" y="19783"/>
                    <a:pt x="17794" y="19564"/>
                  </a:cubicBezTo>
                  <a:cubicBezTo>
                    <a:pt x="16585" y="15987"/>
                    <a:pt x="17497" y="13987"/>
                    <a:pt x="17250" y="11957"/>
                  </a:cubicBezTo>
                  <a:cubicBezTo>
                    <a:pt x="17167" y="11281"/>
                    <a:pt x="17359" y="10651"/>
                    <a:pt x="18706" y="9911"/>
                  </a:cubicBezTo>
                  <a:cubicBezTo>
                    <a:pt x="19449" y="10207"/>
                    <a:pt x="19850" y="9320"/>
                    <a:pt x="19941" y="8950"/>
                  </a:cubicBezTo>
                  <a:cubicBezTo>
                    <a:pt x="20054" y="8827"/>
                    <a:pt x="20217" y="8433"/>
                    <a:pt x="20150" y="8359"/>
                  </a:cubicBezTo>
                  <a:cubicBezTo>
                    <a:pt x="20032" y="8261"/>
                    <a:pt x="19466" y="7473"/>
                    <a:pt x="19189" y="6734"/>
                  </a:cubicBezTo>
                  <a:cubicBezTo>
                    <a:pt x="18963" y="6130"/>
                    <a:pt x="18852" y="6002"/>
                    <a:pt x="18527" y="5868"/>
                  </a:cubicBezTo>
                  <a:cubicBezTo>
                    <a:pt x="18395" y="5813"/>
                    <a:pt x="18318" y="5629"/>
                    <a:pt x="18348" y="5434"/>
                  </a:cubicBezTo>
                  <a:cubicBezTo>
                    <a:pt x="18420" y="4957"/>
                    <a:pt x="18367" y="4424"/>
                    <a:pt x="18261" y="4048"/>
                  </a:cubicBezTo>
                  <a:cubicBezTo>
                    <a:pt x="17779" y="4237"/>
                    <a:pt x="17415" y="5599"/>
                    <a:pt x="17183" y="5649"/>
                  </a:cubicBezTo>
                  <a:cubicBezTo>
                    <a:pt x="16951" y="5698"/>
                    <a:pt x="16075" y="6192"/>
                    <a:pt x="15593" y="6931"/>
                  </a:cubicBezTo>
                  <a:cubicBezTo>
                    <a:pt x="15111" y="7670"/>
                    <a:pt x="14224" y="7808"/>
                    <a:pt x="13559" y="7615"/>
                  </a:cubicBezTo>
                  <a:cubicBezTo>
                    <a:pt x="11996" y="7162"/>
                    <a:pt x="7512" y="6548"/>
                    <a:pt x="5238" y="7622"/>
                  </a:cubicBezTo>
                  <a:lnTo>
                    <a:pt x="5258" y="7595"/>
                  </a:lnTo>
                  <a:cubicBezTo>
                    <a:pt x="5258" y="7595"/>
                    <a:pt x="4375" y="8075"/>
                    <a:pt x="3389" y="7566"/>
                  </a:cubicBezTo>
                  <a:cubicBezTo>
                    <a:pt x="1795" y="6744"/>
                    <a:pt x="260" y="2309"/>
                    <a:pt x="1796" y="1397"/>
                  </a:cubicBezTo>
                  <a:cubicBezTo>
                    <a:pt x="2395" y="1042"/>
                    <a:pt x="2699" y="1962"/>
                    <a:pt x="3018" y="1304"/>
                  </a:cubicBezTo>
                  <a:cubicBezTo>
                    <a:pt x="3186" y="958"/>
                    <a:pt x="2761" y="-8"/>
                    <a:pt x="1787" y="0"/>
                  </a:cubicBez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8" name="圆形">
              <a:extLst>
                <a:ext uri="{FF2B5EF4-FFF2-40B4-BE49-F238E27FC236}">
                  <a16:creationId xmlns:a16="http://schemas.microsoft.com/office/drawing/2014/main" id="{FFF219BE-E914-455B-AE39-E5895BE9CAA3}"/>
                </a:ext>
              </a:extLst>
            </p:cNvPr>
            <p:cNvSpPr/>
            <p:nvPr/>
          </p:nvSpPr>
          <p:spPr>
            <a:xfrm>
              <a:off x="939882" y="271684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49" name="https://www.pexels.com/photo/friends-in-pink-clothes-5325597/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06127CA-ADD7-47A1-91A3-E4DD89258382}"/>
              </a:ext>
            </a:extLst>
          </p:cNvPr>
          <p:cNvSpPr txBox="1"/>
          <p:nvPr/>
        </p:nvSpPr>
        <p:spPr>
          <a:xfrm>
            <a:off x="6070320" y="-410443"/>
            <a:ext cx="51361" cy="14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 defTabSz="1219169" hangingPunct="0"/>
            <a:endParaRPr sz="600" kern="0" dirty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https://www.pexels.com/photo/smiling-woman-looking-upright-standing-against-yellow-wall-1536619/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4F8B05D-EFFE-4B38-8C93-D6C4800DB6A2}"/>
              </a:ext>
            </a:extLst>
          </p:cNvPr>
          <p:cNvSpPr txBox="1"/>
          <p:nvPr/>
        </p:nvSpPr>
        <p:spPr>
          <a:xfrm>
            <a:off x="6070320" y="-697790"/>
            <a:ext cx="51361" cy="14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 defTabSz="1219169" hangingPunct="0"/>
            <a:endParaRPr sz="600" kern="0" dirty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https://www.pexels.com/photo/woman-wearing-yellow-button-up-long-sleeved-dress-shirt-774095/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899340D-C8BA-410A-B094-A2E99100C60D}"/>
              </a:ext>
            </a:extLst>
          </p:cNvPr>
          <p:cNvSpPr txBox="1"/>
          <p:nvPr/>
        </p:nvSpPr>
        <p:spPr>
          <a:xfrm>
            <a:off x="6133820" y="-1310427"/>
            <a:ext cx="51361" cy="14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 defTabSz="1219169" hangingPunct="0"/>
            <a:endParaRPr sz="600" kern="0" dirty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图像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104A547-9C5E-4151-8F6F-2E41E774F2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029" t="3075" r="22773" b="5181"/>
          <a:stretch>
            <a:fillRect/>
          </a:stretch>
        </p:blipFill>
        <p:spPr>
          <a:xfrm>
            <a:off x="2034918" y="2411979"/>
            <a:ext cx="1105083" cy="1104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4"/>
                  <a:pt x="2881" y="3014"/>
                </a:cubicBezTo>
                <a:cubicBezTo>
                  <a:pt x="-961" y="7035"/>
                  <a:pt x="-961" y="13557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7"/>
                  <a:pt x="20639" y="7035"/>
                  <a:pt x="16797" y="3014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53" name="图像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C63F43B-39E8-49E0-ABA3-7A85A66202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63" r="18662" b="5"/>
          <a:stretch>
            <a:fillRect/>
          </a:stretch>
        </p:blipFill>
        <p:spPr>
          <a:xfrm>
            <a:off x="5077734" y="2506130"/>
            <a:ext cx="1105084" cy="1104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3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7"/>
                  <a:pt x="7321" y="21600"/>
                  <a:pt x="9839" y="21600"/>
                </a:cubicBezTo>
                <a:cubicBezTo>
                  <a:pt x="12357" y="21600"/>
                  <a:pt x="14876" y="20547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3"/>
                  <a:pt x="12357" y="0"/>
                  <a:pt x="9839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54" name="图像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99DEF11-70A6-4A76-8781-64BA15B578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369" t="11114" r="10337" b="4"/>
          <a:stretch>
            <a:fillRect/>
          </a:stretch>
        </p:blipFill>
        <p:spPr>
          <a:xfrm>
            <a:off x="8125505" y="2506130"/>
            <a:ext cx="1105083" cy="1104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2" y="1053"/>
                  <a:pt x="2881" y="3162"/>
                </a:cubicBezTo>
                <a:cubicBezTo>
                  <a:pt x="-961" y="7380"/>
                  <a:pt x="-961" y="14220"/>
                  <a:pt x="2881" y="18438"/>
                </a:cubicBezTo>
                <a:cubicBezTo>
                  <a:pt x="4802" y="20547"/>
                  <a:pt x="7321" y="21600"/>
                  <a:pt x="9839" y="21600"/>
                </a:cubicBezTo>
                <a:cubicBezTo>
                  <a:pt x="12357" y="21600"/>
                  <a:pt x="14876" y="20547"/>
                  <a:pt x="16797" y="18438"/>
                </a:cubicBezTo>
                <a:cubicBezTo>
                  <a:pt x="20639" y="14220"/>
                  <a:pt x="20639" y="7380"/>
                  <a:pt x="16797" y="3162"/>
                </a:cubicBezTo>
                <a:cubicBezTo>
                  <a:pt x="14876" y="1053"/>
                  <a:pt x="12357" y="0"/>
                  <a:pt x="9839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55" name="夏季，是一年四季中第二个季节，从立夏起至立秋结束。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0CF6F28-41D1-4BE0-B461-0030A27E8EC2}"/>
              </a:ext>
            </a:extLst>
          </p:cNvPr>
          <p:cNvSpPr txBox="1"/>
          <p:nvPr/>
        </p:nvSpPr>
        <p:spPr>
          <a:xfrm>
            <a:off x="1570781" y="4047310"/>
            <a:ext cx="2010750" cy="63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1219169" hangingPunct="0">
              <a:defRPr sz="19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Python3.9</a:t>
            </a:r>
            <a:r>
              <a:rPr lang="zh-CN" altLang="en-US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不支持</a:t>
            </a:r>
            <a:r>
              <a:rPr lang="en-US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Windows7</a:t>
            </a:r>
            <a:endParaRPr kern="0" dirty="0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 Regular"/>
              <a:sym typeface="PingFang SC Regular"/>
            </a:endParaRPr>
          </a:p>
        </p:txBody>
      </p:sp>
      <p:sp>
        <p:nvSpPr>
          <p:cNvPr id="59" name="夏季，是一年四季中第二个季节，从立夏起至立秋结束。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FCE2D36-6ADC-4D60-9D1C-2F9D1467FA20}"/>
              </a:ext>
            </a:extLst>
          </p:cNvPr>
          <p:cNvSpPr txBox="1"/>
          <p:nvPr/>
        </p:nvSpPr>
        <p:spPr>
          <a:xfrm>
            <a:off x="4708705" y="4113968"/>
            <a:ext cx="1940461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just" defTabSz="1219169" hangingPunct="0">
              <a:defRPr sz="19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6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ftp</a:t>
            </a:r>
            <a:r>
              <a:rPr lang="zh-CN" altLang="en-US" sz="16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模块可能会下载中断（服务器问题）</a:t>
            </a:r>
            <a:endParaRPr sz="1600" kern="0" dirty="0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 Regular"/>
              <a:sym typeface="PingFang SC Regular"/>
            </a:endParaRPr>
          </a:p>
        </p:txBody>
      </p:sp>
      <p:sp>
        <p:nvSpPr>
          <p:cNvPr id="61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77AEF24-F496-4586-B792-2994426EE426}"/>
              </a:ext>
            </a:extLst>
          </p:cNvPr>
          <p:cNvSpPr/>
          <p:nvPr/>
        </p:nvSpPr>
        <p:spPr>
          <a:xfrm>
            <a:off x="3135649" y="5079636"/>
            <a:ext cx="882651" cy="555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7A6839C-5AB2-4533-B693-2FA6680DEE90}"/>
              </a:ext>
            </a:extLst>
          </p:cNvPr>
          <p:cNvSpPr/>
          <p:nvPr/>
        </p:nvSpPr>
        <p:spPr>
          <a:xfrm>
            <a:off x="9369952" y="1933566"/>
            <a:ext cx="629215" cy="395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7" name="圆形">
            <a:extLst>
              <a:ext uri="{FF2B5EF4-FFF2-40B4-BE49-F238E27FC236}">
                <a16:creationId xmlns:a16="http://schemas.microsoft.com/office/drawing/2014/main" id="{C9262085-9EFD-4CFB-A130-BBD72075E785}"/>
              </a:ext>
            </a:extLst>
          </p:cNvPr>
          <p:cNvSpPr/>
          <p:nvPr/>
        </p:nvSpPr>
        <p:spPr>
          <a:xfrm>
            <a:off x="2114277" y="2510801"/>
            <a:ext cx="947152" cy="937821"/>
          </a:xfrm>
          <a:prstGeom prst="ellipse">
            <a:avLst/>
          </a:prstGeom>
          <a:solidFill>
            <a:srgbClr val="FBE64D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0" name="圆形">
            <a:extLst>
              <a:ext uri="{FF2B5EF4-FFF2-40B4-BE49-F238E27FC236}">
                <a16:creationId xmlns:a16="http://schemas.microsoft.com/office/drawing/2014/main" id="{78C1D42D-2A9B-49CC-ADC8-3D3711539BF6}"/>
              </a:ext>
            </a:extLst>
          </p:cNvPr>
          <p:cNvSpPr/>
          <p:nvPr/>
        </p:nvSpPr>
        <p:spPr>
          <a:xfrm>
            <a:off x="5159169" y="2579150"/>
            <a:ext cx="947152" cy="937821"/>
          </a:xfrm>
          <a:prstGeom prst="ellipse">
            <a:avLst/>
          </a:prstGeom>
          <a:solidFill>
            <a:srgbClr val="FBE64D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1" name="圆形">
            <a:extLst>
              <a:ext uri="{FF2B5EF4-FFF2-40B4-BE49-F238E27FC236}">
                <a16:creationId xmlns:a16="http://schemas.microsoft.com/office/drawing/2014/main" id="{D5467EC6-C71F-417C-A906-4CCE08DEE50B}"/>
              </a:ext>
            </a:extLst>
          </p:cNvPr>
          <p:cNvSpPr/>
          <p:nvPr/>
        </p:nvSpPr>
        <p:spPr>
          <a:xfrm>
            <a:off x="8199300" y="2589158"/>
            <a:ext cx="947152" cy="937821"/>
          </a:xfrm>
          <a:prstGeom prst="ellipse">
            <a:avLst/>
          </a:prstGeom>
          <a:solidFill>
            <a:srgbClr val="FBE64D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45D1A4F-105D-46BE-96CA-DAEA0FEBB948}"/>
              </a:ext>
            </a:extLst>
          </p:cNvPr>
          <p:cNvSpPr txBox="1"/>
          <p:nvPr/>
        </p:nvSpPr>
        <p:spPr>
          <a:xfrm>
            <a:off x="2244050" y="2697452"/>
            <a:ext cx="799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01</a:t>
            </a:r>
            <a:endParaRPr lang="zh-CN" altLang="en-US" sz="3200" b="1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450A564-4F4B-489A-A90B-21B63DF22DD8}"/>
              </a:ext>
            </a:extLst>
          </p:cNvPr>
          <p:cNvSpPr txBox="1"/>
          <p:nvPr/>
        </p:nvSpPr>
        <p:spPr>
          <a:xfrm>
            <a:off x="5327675" y="2710622"/>
            <a:ext cx="799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02</a:t>
            </a:r>
            <a:endParaRPr lang="zh-CN" altLang="en-US" sz="3200" b="1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C9FFD2CA-8562-4AF8-BC8D-4FCEB1F4051A}"/>
              </a:ext>
            </a:extLst>
          </p:cNvPr>
          <p:cNvSpPr txBox="1"/>
          <p:nvPr/>
        </p:nvSpPr>
        <p:spPr>
          <a:xfrm>
            <a:off x="8337634" y="2755672"/>
            <a:ext cx="799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03</a:t>
            </a:r>
            <a:endParaRPr lang="zh-CN" altLang="en-US" sz="3200" b="1" dirty="0"/>
          </a:p>
        </p:txBody>
      </p:sp>
      <p:sp>
        <p:nvSpPr>
          <p:cNvPr id="125" name="夏季，是一年四季中第二个季节，从立夏起至立秋结束。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965D446-49B9-4104-B5DF-F3AE6BF1831E}"/>
              </a:ext>
            </a:extLst>
          </p:cNvPr>
          <p:cNvSpPr txBox="1"/>
          <p:nvPr/>
        </p:nvSpPr>
        <p:spPr>
          <a:xfrm>
            <a:off x="7724082" y="4161791"/>
            <a:ext cx="1940461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just" defTabSz="1219169" hangingPunct="0">
              <a:defRPr sz="19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600" kern="0" dirty="0" err="1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gui</a:t>
            </a:r>
            <a:r>
              <a:rPr lang="zh-CN" altLang="en-US" sz="1600" kern="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界面在可视化时会进入等待而无响应</a:t>
            </a:r>
            <a:endParaRPr sz="1600" kern="0" dirty="0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00546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成组">
            <a:extLst>
              <a:ext uri="{FF2B5EF4-FFF2-40B4-BE49-F238E27FC236}">
                <a16:creationId xmlns:a16="http://schemas.microsoft.com/office/drawing/2014/main" id="{1B237ECC-5FF5-4EC0-AD56-3F6B18D15FE7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59" name="成组">
              <a:extLst>
                <a:ext uri="{FF2B5EF4-FFF2-40B4-BE49-F238E27FC236}">
                  <a16:creationId xmlns:a16="http://schemas.microsoft.com/office/drawing/2014/main" id="{88F6D1E5-9A46-4116-84C6-6F64931D2B28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22A7790D-11F7-4F0C-9C18-9A7FDAE57DBC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77E3D253-47A1-475E-8AD1-C306B6F732D6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5CDD417C-0D1C-4C52-974F-F732B6F72CD9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0DF73F28-C2E8-4BCE-8F78-59338C0EC49F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7218DB7B-F803-4943-A4E1-4067E58216E7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CCB0FF7E-45E7-44F8-99F9-6CAD31DEAAEF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3C509308-0AA9-40E5-B8E2-27B20E24B150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72595635-2325-4182-B56B-78F5E8885427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DCB0D00B-3C16-4FF9-A556-D5A06870D6E1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89A4FA9C-E01C-4193-8167-8D2394B83563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9FD223F9-BCA6-44F2-BC76-7CEFBA3AC1E5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E9813B21-C219-4F6D-9CE7-E4E844EEFABB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FED87E7C-BEAD-4E63-911E-75297EF78ABF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11766954-64A5-45E4-A00F-2BF900AE0B0F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E47B9B88-5662-496B-B1C0-8682A57FBCA0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8719CAB7-C8C3-4514-BB00-FF6DC11872A3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D779DCF8-601B-4BDB-B7F1-997701651547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61449EA1-4F90-479E-8EBB-B2BE5896D59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0" name="成组">
              <a:extLst>
                <a:ext uri="{FF2B5EF4-FFF2-40B4-BE49-F238E27FC236}">
                  <a16:creationId xmlns:a16="http://schemas.microsoft.com/office/drawing/2014/main" id="{36A41AF2-1DF7-43E8-8594-7A20B08DBBB1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245635FC-120A-4B4D-996B-B17F05888C7D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D89BCEC4-A18E-4596-A703-CAD2A9263A5E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0407C674-43DC-484D-B079-1D7117170802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0F037573-D0F9-471B-BDC2-1F1A879857FD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4AB0AE08-22A3-4DAB-84B0-BB60998D6AEC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45816A2F-4AD6-45AF-88F6-B5D23D1A56CC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6B4FB637-CB64-4976-8379-55BC9FD30030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486D79FD-C10A-4645-B4CD-F2B109D9086A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FFC3EFD0-0A53-478C-8F9E-3E279A830836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98003BB5-6663-475E-AE69-E5E1A7B4AEFC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F3052866-F151-400F-A37C-7AE880BD8520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C33EBD95-6F08-4409-809C-88824D0C8EBF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DCF6002F-5D98-4147-B718-8FED4D58838B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B4774140-134A-455B-A8C1-A04B190E151D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6890F73B-0A0D-4333-8783-A395C652940C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FDDE2F45-8F9C-4CD7-A74D-AB4AE7DB6826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C3A00D7B-B0B2-49AF-8AF9-5431CFB0DC44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2EBABBF4-6397-4BCF-81C4-8C6D44766063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1E463A5B-AA4F-4257-9172-B93E6174479B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85CED39E-37FE-4EE8-8338-DA6B73570FB3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98F0A4F9-D8F7-4962-81C4-A4122DBE0D11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47A3050A-5742-4C5A-B692-F9F8784BB4C5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2B75813F-649B-420F-A058-07C96EA8906E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B4B1CD3E-17ED-44BE-9E5C-474FACC21680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F148E3BD-F4B9-433E-BF8B-A6826BA79CCF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063CF852-BCD8-49DF-846D-6AA6D710FAA4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69DEFFE2-2F13-4F97-B2AD-1170EEC00F6E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53A0DE0E-DC9A-4565-9670-E562BE6A589B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A0F599D8-D64C-4016-B40A-AD40806C94F0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5879166B-4DBD-4CCD-AD28-BB08752A3E52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1BE47736-EB3C-4933-817A-0F94E0FC2A83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65A92E89-6D01-462F-AA21-AA8E20FA0DCB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8465D9BB-3EDF-4BD5-AC87-647694111406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6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542CD1-DB8F-4A30-8FFA-7B55E6E68906}"/>
              </a:ext>
            </a:extLst>
          </p:cNvPr>
          <p:cNvSpPr/>
          <p:nvPr/>
        </p:nvSpPr>
        <p:spPr>
          <a:xfrm>
            <a:off x="1878737" y="5789595"/>
            <a:ext cx="1326561" cy="83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A6610C-59BD-43BE-9752-E5ABAB610A4D}"/>
              </a:ext>
            </a:extLst>
          </p:cNvPr>
          <p:cNvSpPr/>
          <p:nvPr/>
        </p:nvSpPr>
        <p:spPr>
          <a:xfrm>
            <a:off x="-10217" y="-15998"/>
            <a:ext cx="12212434" cy="913932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890AF9-8ECC-4CE6-B6E1-D33A00299980}"/>
              </a:ext>
            </a:extLst>
          </p:cNvPr>
          <p:cNvSpPr/>
          <p:nvPr/>
        </p:nvSpPr>
        <p:spPr>
          <a:xfrm>
            <a:off x="-10217" y="912663"/>
            <a:ext cx="931480" cy="2247739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0451FCE-5B9C-430C-86CC-006BFDBF688A}"/>
              </a:ext>
            </a:extLst>
          </p:cNvPr>
          <p:cNvSpPr/>
          <p:nvPr/>
        </p:nvSpPr>
        <p:spPr>
          <a:xfrm>
            <a:off x="-10217" y="2583012"/>
            <a:ext cx="931480" cy="1700593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759F88-534D-4416-92F3-80AEE57F0999}"/>
              </a:ext>
            </a:extLst>
          </p:cNvPr>
          <p:cNvSpPr/>
          <p:nvPr/>
        </p:nvSpPr>
        <p:spPr>
          <a:xfrm>
            <a:off x="-10217" y="4277561"/>
            <a:ext cx="1435912" cy="1894431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72C48A0-423B-41C8-9532-AFD66D14E634}"/>
              </a:ext>
            </a:extLst>
          </p:cNvPr>
          <p:cNvSpPr/>
          <p:nvPr/>
        </p:nvSpPr>
        <p:spPr>
          <a:xfrm>
            <a:off x="-10217" y="6172490"/>
            <a:ext cx="11075010" cy="701205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D84A4E-2316-4A33-901C-A07404EC0F42}"/>
              </a:ext>
            </a:extLst>
          </p:cNvPr>
          <p:cNvSpPr/>
          <p:nvPr/>
        </p:nvSpPr>
        <p:spPr>
          <a:xfrm>
            <a:off x="11058771" y="5418759"/>
            <a:ext cx="1135003" cy="1451994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DCEABF7-F93C-4D86-9953-15F9ECC9DE55}"/>
              </a:ext>
            </a:extLst>
          </p:cNvPr>
          <p:cNvSpPr/>
          <p:nvPr/>
        </p:nvSpPr>
        <p:spPr>
          <a:xfrm>
            <a:off x="11058771" y="3632293"/>
            <a:ext cx="1135003" cy="178950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2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1B7F7DF-7695-46FE-BE17-0F89D305F9AE}"/>
              </a:ext>
            </a:extLst>
          </p:cNvPr>
          <p:cNvSpPr/>
          <p:nvPr/>
        </p:nvSpPr>
        <p:spPr>
          <a:xfrm>
            <a:off x="10936948" y="1623679"/>
            <a:ext cx="1256827" cy="200705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3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FED54C-C8DB-4C1D-A125-D740D4A844B8}"/>
              </a:ext>
            </a:extLst>
          </p:cNvPr>
          <p:cNvSpPr/>
          <p:nvPr/>
        </p:nvSpPr>
        <p:spPr>
          <a:xfrm>
            <a:off x="10526153" y="1982542"/>
            <a:ext cx="595306" cy="299565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4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86AA13E-50E0-4A46-84A2-025D4FF3520E}"/>
              </a:ext>
            </a:extLst>
          </p:cNvPr>
          <p:cNvSpPr/>
          <p:nvPr/>
        </p:nvSpPr>
        <p:spPr>
          <a:xfrm>
            <a:off x="7705176" y="550328"/>
            <a:ext cx="4488598" cy="107851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7CC378F-C9DA-4C1B-844E-54E80A9BBC7F}"/>
              </a:ext>
            </a:extLst>
          </p:cNvPr>
          <p:cNvSpPr/>
          <p:nvPr/>
        </p:nvSpPr>
        <p:spPr>
          <a:xfrm>
            <a:off x="926138" y="3845777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285B96-3195-42AC-9D57-263F665A762C}"/>
              </a:ext>
            </a:extLst>
          </p:cNvPr>
          <p:cNvSpPr/>
          <p:nvPr/>
        </p:nvSpPr>
        <p:spPr>
          <a:xfrm>
            <a:off x="926138" y="3402574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3351BFE-CFE1-455C-818E-40329B97E099}"/>
              </a:ext>
            </a:extLst>
          </p:cNvPr>
          <p:cNvSpPr/>
          <p:nvPr/>
        </p:nvSpPr>
        <p:spPr>
          <a:xfrm>
            <a:off x="926138" y="2959371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D226CC-D814-4087-A9C8-3A42FA0C7F1A}"/>
              </a:ext>
            </a:extLst>
          </p:cNvPr>
          <p:cNvSpPr/>
          <p:nvPr/>
        </p:nvSpPr>
        <p:spPr>
          <a:xfrm>
            <a:off x="926138" y="2516169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90DC83-56A0-406F-86B4-07F97E2BA02B}"/>
              </a:ext>
            </a:extLst>
          </p:cNvPr>
          <p:cNvSpPr/>
          <p:nvPr/>
        </p:nvSpPr>
        <p:spPr>
          <a:xfrm>
            <a:off x="926138" y="2072966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5163960-CDE6-4E87-A065-66BB417EB0CB}"/>
              </a:ext>
            </a:extLst>
          </p:cNvPr>
          <p:cNvSpPr/>
          <p:nvPr/>
        </p:nvSpPr>
        <p:spPr>
          <a:xfrm>
            <a:off x="926138" y="1629763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CD32ED7-DA5C-420A-8AD1-EC39D33D7919}"/>
              </a:ext>
            </a:extLst>
          </p:cNvPr>
          <p:cNvSpPr/>
          <p:nvPr/>
        </p:nvSpPr>
        <p:spPr>
          <a:xfrm>
            <a:off x="7705176" y="1305485"/>
            <a:ext cx="4488598" cy="32336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8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06CDC2B-C897-42BB-A557-A06F1535806A}"/>
              </a:ext>
            </a:extLst>
          </p:cNvPr>
          <p:cNvGrpSpPr/>
          <p:nvPr/>
        </p:nvGrpSpPr>
        <p:grpSpPr>
          <a:xfrm>
            <a:off x="7929059" y="1408109"/>
            <a:ext cx="4040833" cy="118113"/>
            <a:chOff x="0" y="0"/>
            <a:chExt cx="8081664" cy="236225"/>
          </a:xfrm>
        </p:grpSpPr>
        <p:sp>
          <p:nvSpPr>
            <p:cNvPr id="283" name="圆形">
              <a:extLst>
                <a:ext uri="{FF2B5EF4-FFF2-40B4-BE49-F238E27FC236}">
                  <a16:creationId xmlns:a16="http://schemas.microsoft.com/office/drawing/2014/main" id="{432B9213-CB90-4199-B3C6-74505B3E3FE7}"/>
                </a:ext>
              </a:extLst>
            </p:cNvPr>
            <p:cNvSpPr/>
            <p:nvPr/>
          </p:nvSpPr>
          <p:spPr>
            <a:xfrm>
              <a:off x="0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4" name="圆形">
              <a:extLst>
                <a:ext uri="{FF2B5EF4-FFF2-40B4-BE49-F238E27FC236}">
                  <a16:creationId xmlns:a16="http://schemas.microsoft.com/office/drawing/2014/main" id="{3BCC2888-5482-4424-BF22-15674667D440}"/>
                </a:ext>
              </a:extLst>
            </p:cNvPr>
            <p:cNvSpPr/>
            <p:nvPr/>
          </p:nvSpPr>
          <p:spPr>
            <a:xfrm>
              <a:off x="1120776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5" name="圆形">
              <a:extLst>
                <a:ext uri="{FF2B5EF4-FFF2-40B4-BE49-F238E27FC236}">
                  <a16:creationId xmlns:a16="http://schemas.microsoft.com/office/drawing/2014/main" id="{F61D6B3B-B903-4551-9864-562F51620E10}"/>
                </a:ext>
              </a:extLst>
            </p:cNvPr>
            <p:cNvSpPr/>
            <p:nvPr/>
          </p:nvSpPr>
          <p:spPr>
            <a:xfrm>
              <a:off x="2241554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6" name="圆形">
              <a:extLst>
                <a:ext uri="{FF2B5EF4-FFF2-40B4-BE49-F238E27FC236}">
                  <a16:creationId xmlns:a16="http://schemas.microsoft.com/office/drawing/2014/main" id="{D3BDBC37-4250-4E79-A804-17E95C8C4419}"/>
                </a:ext>
              </a:extLst>
            </p:cNvPr>
            <p:cNvSpPr/>
            <p:nvPr/>
          </p:nvSpPr>
          <p:spPr>
            <a:xfrm>
              <a:off x="3362331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7" name="圆形">
              <a:extLst>
                <a:ext uri="{FF2B5EF4-FFF2-40B4-BE49-F238E27FC236}">
                  <a16:creationId xmlns:a16="http://schemas.microsoft.com/office/drawing/2014/main" id="{7F2CD6C5-F78A-4196-98D2-3367372599DA}"/>
                </a:ext>
              </a:extLst>
            </p:cNvPr>
            <p:cNvSpPr/>
            <p:nvPr/>
          </p:nvSpPr>
          <p:spPr>
            <a:xfrm>
              <a:off x="4483107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8" name="圆形">
              <a:extLst>
                <a:ext uri="{FF2B5EF4-FFF2-40B4-BE49-F238E27FC236}">
                  <a16:creationId xmlns:a16="http://schemas.microsoft.com/office/drawing/2014/main" id="{E8396EDC-A9BC-4BDE-9AE2-CD56EF674085}"/>
                </a:ext>
              </a:extLst>
            </p:cNvPr>
            <p:cNvSpPr/>
            <p:nvPr/>
          </p:nvSpPr>
          <p:spPr>
            <a:xfrm>
              <a:off x="5603884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9" name="圆形">
              <a:extLst>
                <a:ext uri="{FF2B5EF4-FFF2-40B4-BE49-F238E27FC236}">
                  <a16:creationId xmlns:a16="http://schemas.microsoft.com/office/drawing/2014/main" id="{EBE2E5CA-6074-42B3-9378-26D66D53AD8D}"/>
                </a:ext>
              </a:extLst>
            </p:cNvPr>
            <p:cNvSpPr/>
            <p:nvPr/>
          </p:nvSpPr>
          <p:spPr>
            <a:xfrm>
              <a:off x="6724662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0" name="圆形">
              <a:extLst>
                <a:ext uri="{FF2B5EF4-FFF2-40B4-BE49-F238E27FC236}">
                  <a16:creationId xmlns:a16="http://schemas.microsoft.com/office/drawing/2014/main" id="{CFD174A2-85C1-482D-A294-096AA7BF7DB1}"/>
                </a:ext>
              </a:extLst>
            </p:cNvPr>
            <p:cNvSpPr/>
            <p:nvPr/>
          </p:nvSpPr>
          <p:spPr>
            <a:xfrm>
              <a:off x="7845438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91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E82A3F7-7EF3-466A-AE4C-0DCE01EF02B2}"/>
              </a:ext>
            </a:extLst>
          </p:cNvPr>
          <p:cNvSpPr/>
          <p:nvPr/>
        </p:nvSpPr>
        <p:spPr>
          <a:xfrm>
            <a:off x="123119" y="5050303"/>
            <a:ext cx="306241" cy="22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2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CFE877-9206-486A-99C0-F4A80BFC60F2}"/>
              </a:ext>
            </a:extLst>
          </p:cNvPr>
          <p:cNvSpPr/>
          <p:nvPr/>
        </p:nvSpPr>
        <p:spPr>
          <a:xfrm>
            <a:off x="324710" y="4954101"/>
            <a:ext cx="398554" cy="317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3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0EF068-3772-42E2-BB72-EBE05296B7D5}"/>
              </a:ext>
            </a:extLst>
          </p:cNvPr>
          <p:cNvSpPr/>
          <p:nvPr/>
        </p:nvSpPr>
        <p:spPr>
          <a:xfrm>
            <a:off x="691537" y="5180777"/>
            <a:ext cx="208922" cy="91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4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8B17717-206A-4274-8604-B43D9B4E7D2D}"/>
              </a:ext>
            </a:extLst>
          </p:cNvPr>
          <p:cNvSpPr/>
          <p:nvPr/>
        </p:nvSpPr>
        <p:spPr>
          <a:xfrm>
            <a:off x="887645" y="5003836"/>
            <a:ext cx="396522" cy="26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5" name="心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CF6995A-EEA6-4891-9781-19808E07B452}"/>
              </a:ext>
            </a:extLst>
          </p:cNvPr>
          <p:cNvSpPr/>
          <p:nvPr/>
        </p:nvSpPr>
        <p:spPr>
          <a:xfrm>
            <a:off x="611914" y="4679934"/>
            <a:ext cx="191652" cy="16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6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23737EC-3C63-42DA-8B4A-FCE6AD6BA29F}"/>
              </a:ext>
            </a:extLst>
          </p:cNvPr>
          <p:cNvSpPr/>
          <p:nvPr/>
        </p:nvSpPr>
        <p:spPr>
          <a:xfrm>
            <a:off x="176938" y="5511448"/>
            <a:ext cx="4829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9F72744-5F11-4494-9F74-9D905171E31C}"/>
              </a:ext>
            </a:extLst>
          </p:cNvPr>
          <p:cNvSpPr/>
          <p:nvPr/>
        </p:nvSpPr>
        <p:spPr>
          <a:xfrm>
            <a:off x="79641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2589E56-7B21-4851-959C-33F01D9F84E1}"/>
              </a:ext>
            </a:extLst>
          </p:cNvPr>
          <p:cNvSpPr/>
          <p:nvPr/>
        </p:nvSpPr>
        <p:spPr>
          <a:xfrm>
            <a:off x="104358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249E236-E290-4DA0-B9DA-436C5F18670F}"/>
              </a:ext>
            </a:extLst>
          </p:cNvPr>
          <p:cNvSpPr/>
          <p:nvPr/>
        </p:nvSpPr>
        <p:spPr>
          <a:xfrm>
            <a:off x="503269" y="5618588"/>
            <a:ext cx="2718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16C03C8-E564-4A26-979F-57BCE14A6796}"/>
              </a:ext>
            </a:extLst>
          </p:cNvPr>
          <p:cNvSpPr/>
          <p:nvPr/>
        </p:nvSpPr>
        <p:spPr>
          <a:xfrm>
            <a:off x="911614" y="561858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D8BD73-7D94-4BAB-8CCD-E5CE206FA9B8}"/>
              </a:ext>
            </a:extLst>
          </p:cNvPr>
          <p:cNvSpPr/>
          <p:nvPr/>
        </p:nvSpPr>
        <p:spPr>
          <a:xfrm>
            <a:off x="740668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71AC18-895D-4D1A-A621-CA287A83CF7C}"/>
              </a:ext>
            </a:extLst>
          </p:cNvPr>
          <p:cNvSpPr/>
          <p:nvPr/>
        </p:nvSpPr>
        <p:spPr>
          <a:xfrm>
            <a:off x="363091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7B9D53-D597-4DA3-B680-905A4495C54F}"/>
              </a:ext>
            </a:extLst>
          </p:cNvPr>
          <p:cNvSpPr/>
          <p:nvPr/>
        </p:nvSpPr>
        <p:spPr>
          <a:xfrm>
            <a:off x="583856" y="5936889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DF69CEE-342E-4C91-AB52-398E80A1864F}"/>
              </a:ext>
            </a:extLst>
          </p:cNvPr>
          <p:cNvSpPr/>
          <p:nvPr/>
        </p:nvSpPr>
        <p:spPr>
          <a:xfrm>
            <a:off x="148" y="2746594"/>
            <a:ext cx="910750" cy="1524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441"/>
                </a:lnTo>
                <a:lnTo>
                  <a:pt x="1946" y="0"/>
                </a:lnTo>
                <a:lnTo>
                  <a:pt x="0" y="0"/>
                </a:lnTo>
                <a:close/>
                <a:moveTo>
                  <a:pt x="6737" y="0"/>
                </a:moveTo>
                <a:lnTo>
                  <a:pt x="0" y="8447"/>
                </a:lnTo>
                <a:lnTo>
                  <a:pt x="0" y="11777"/>
                </a:lnTo>
                <a:lnTo>
                  <a:pt x="9392" y="0"/>
                </a:lnTo>
                <a:lnTo>
                  <a:pt x="6737" y="0"/>
                </a:lnTo>
                <a:close/>
                <a:moveTo>
                  <a:pt x="14182" y="0"/>
                </a:moveTo>
                <a:lnTo>
                  <a:pt x="0" y="17782"/>
                </a:lnTo>
                <a:lnTo>
                  <a:pt x="0" y="21343"/>
                </a:lnTo>
                <a:lnTo>
                  <a:pt x="17021" y="0"/>
                </a:lnTo>
                <a:lnTo>
                  <a:pt x="14182" y="0"/>
                </a:lnTo>
                <a:close/>
                <a:moveTo>
                  <a:pt x="21600" y="264"/>
                </a:moveTo>
                <a:lnTo>
                  <a:pt x="4583" y="21600"/>
                </a:lnTo>
                <a:lnTo>
                  <a:pt x="7648" y="21600"/>
                </a:lnTo>
                <a:lnTo>
                  <a:pt x="21600" y="4100"/>
                </a:lnTo>
                <a:lnTo>
                  <a:pt x="21600" y="264"/>
                </a:lnTo>
                <a:close/>
                <a:moveTo>
                  <a:pt x="21600" y="10110"/>
                </a:moveTo>
                <a:lnTo>
                  <a:pt x="12438" y="21600"/>
                </a:lnTo>
                <a:lnTo>
                  <a:pt x="15411" y="21600"/>
                </a:lnTo>
                <a:lnTo>
                  <a:pt x="21600" y="13838"/>
                </a:lnTo>
                <a:lnTo>
                  <a:pt x="21600" y="10110"/>
                </a:lnTo>
                <a:close/>
                <a:moveTo>
                  <a:pt x="21600" y="19847"/>
                </a:moveTo>
                <a:lnTo>
                  <a:pt x="20201" y="21600"/>
                </a:lnTo>
                <a:lnTo>
                  <a:pt x="21600" y="21600"/>
                </a:lnTo>
                <a:lnTo>
                  <a:pt x="21600" y="19847"/>
                </a:lnTo>
                <a:close/>
              </a:path>
            </a:pathLst>
          </a:custGeom>
          <a:solidFill>
            <a:srgbClr val="FBD44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0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FBDFFA-05F4-477A-AC5F-126DC05599B0}"/>
              </a:ext>
            </a:extLst>
          </p:cNvPr>
          <p:cNvGrpSpPr/>
          <p:nvPr/>
        </p:nvGrpSpPr>
        <p:grpSpPr>
          <a:xfrm>
            <a:off x="148028" y="1546947"/>
            <a:ext cx="614990" cy="614990"/>
            <a:chOff x="0" y="0"/>
            <a:chExt cx="1229979" cy="1229979"/>
          </a:xfrm>
        </p:grpSpPr>
        <p:sp>
          <p:nvSpPr>
            <p:cNvPr id="306" name="圆形">
              <a:extLst>
                <a:ext uri="{FF2B5EF4-FFF2-40B4-BE49-F238E27FC236}">
                  <a16:creationId xmlns:a16="http://schemas.microsoft.com/office/drawing/2014/main" id="{E0765219-C766-493A-83C7-8AFCE0CEA788}"/>
                </a:ext>
              </a:extLst>
            </p:cNvPr>
            <p:cNvSpPr/>
            <p:nvPr/>
          </p:nvSpPr>
          <p:spPr>
            <a:xfrm>
              <a:off x="0" y="0"/>
              <a:ext cx="1229980" cy="122998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7" name="圆角矩形">
              <a:extLst>
                <a:ext uri="{FF2B5EF4-FFF2-40B4-BE49-F238E27FC236}">
                  <a16:creationId xmlns:a16="http://schemas.microsoft.com/office/drawing/2014/main" id="{A7AF12E1-54E4-4A43-AF62-715EAB2D44BC}"/>
                </a:ext>
              </a:extLst>
            </p:cNvPr>
            <p:cNvSpPr/>
            <p:nvPr/>
          </p:nvSpPr>
          <p:spPr>
            <a:xfrm>
              <a:off x="407726" y="372595"/>
              <a:ext cx="109274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8" name="圆角矩形">
              <a:extLst>
                <a:ext uri="{FF2B5EF4-FFF2-40B4-BE49-F238E27FC236}">
                  <a16:creationId xmlns:a16="http://schemas.microsoft.com/office/drawing/2014/main" id="{F79C0439-FB00-4DEA-8DF9-23E2377AC65C}"/>
                </a:ext>
              </a:extLst>
            </p:cNvPr>
            <p:cNvSpPr/>
            <p:nvPr/>
          </p:nvSpPr>
          <p:spPr>
            <a:xfrm>
              <a:off x="712979" y="372595"/>
              <a:ext cx="109275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9" name="线条">
              <a:extLst>
                <a:ext uri="{FF2B5EF4-FFF2-40B4-BE49-F238E27FC236}">
                  <a16:creationId xmlns:a16="http://schemas.microsoft.com/office/drawing/2014/main" id="{EC51536B-3957-40FE-BD36-3DDDE717DB4F}"/>
                </a:ext>
              </a:extLst>
            </p:cNvPr>
            <p:cNvSpPr/>
            <p:nvPr/>
          </p:nvSpPr>
          <p:spPr>
            <a:xfrm>
              <a:off x="345854" y="801572"/>
              <a:ext cx="544151" cy="10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C775F7C-C2CC-4EB1-AD39-57AE8364F844}"/>
              </a:ext>
            </a:extLst>
          </p:cNvPr>
          <p:cNvSpPr/>
          <p:nvPr/>
        </p:nvSpPr>
        <p:spPr>
          <a:xfrm>
            <a:off x="149127" y="1331236"/>
            <a:ext cx="613149" cy="38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9" h="21600" extrusionOk="0">
                <a:moveTo>
                  <a:pt x="10263" y="0"/>
                </a:moveTo>
                <a:cubicBezTo>
                  <a:pt x="7630" y="0"/>
                  <a:pt x="4994" y="1694"/>
                  <a:pt x="2985" y="5078"/>
                </a:cubicBezTo>
                <a:cubicBezTo>
                  <a:pt x="325" y="9560"/>
                  <a:pt x="-540" y="15873"/>
                  <a:pt x="322" y="21600"/>
                </a:cubicBezTo>
                <a:cubicBezTo>
                  <a:pt x="750" y="20525"/>
                  <a:pt x="1239" y="19507"/>
                  <a:pt x="1803" y="18557"/>
                </a:cubicBezTo>
                <a:cubicBezTo>
                  <a:pt x="6473" y="10692"/>
                  <a:pt x="14047" y="10692"/>
                  <a:pt x="18717" y="18557"/>
                </a:cubicBezTo>
                <a:cubicBezTo>
                  <a:pt x="19281" y="19507"/>
                  <a:pt x="19770" y="20525"/>
                  <a:pt x="20198" y="21600"/>
                </a:cubicBezTo>
                <a:cubicBezTo>
                  <a:pt x="21060" y="15873"/>
                  <a:pt x="20195" y="9560"/>
                  <a:pt x="17535" y="5078"/>
                </a:cubicBezTo>
                <a:cubicBezTo>
                  <a:pt x="15526" y="1694"/>
                  <a:pt x="12897" y="0"/>
                  <a:pt x="10263" y="0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1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E359D7-B649-4A9A-A397-DE1FC4813CBA}"/>
              </a:ext>
            </a:extLst>
          </p:cNvPr>
          <p:cNvGrpSpPr/>
          <p:nvPr/>
        </p:nvGrpSpPr>
        <p:grpSpPr>
          <a:xfrm>
            <a:off x="1504611" y="289567"/>
            <a:ext cx="1127116" cy="1062560"/>
            <a:chOff x="0" y="0"/>
            <a:chExt cx="1437127" cy="1255379"/>
          </a:xfrm>
        </p:grpSpPr>
        <p:sp>
          <p:nvSpPr>
            <p:cNvPr id="314" name="椭圆形">
              <a:extLst>
                <a:ext uri="{FF2B5EF4-FFF2-40B4-BE49-F238E27FC236}">
                  <a16:creationId xmlns:a16="http://schemas.microsoft.com/office/drawing/2014/main" id="{196B9849-C3C7-4F69-9525-6508D6C28E3B}"/>
                </a:ext>
              </a:extLst>
            </p:cNvPr>
            <p:cNvSpPr/>
            <p:nvPr/>
          </p:nvSpPr>
          <p:spPr>
            <a:xfrm rot="20236989">
              <a:off x="58528" y="343206"/>
              <a:ext cx="1320071" cy="56829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5" name="形状">
              <a:extLst>
                <a:ext uri="{FF2B5EF4-FFF2-40B4-BE49-F238E27FC236}">
                  <a16:creationId xmlns:a16="http://schemas.microsoft.com/office/drawing/2014/main" id="{9F3468DF-F8E4-4772-966E-73918E67D94E}"/>
                </a:ext>
              </a:extLst>
            </p:cNvPr>
            <p:cNvSpPr/>
            <p:nvPr/>
          </p:nvSpPr>
          <p:spPr>
            <a:xfrm rot="20283060">
              <a:off x="278391" y="122113"/>
              <a:ext cx="849476" cy="101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6" name="圆形">
              <a:extLst>
                <a:ext uri="{FF2B5EF4-FFF2-40B4-BE49-F238E27FC236}">
                  <a16:creationId xmlns:a16="http://schemas.microsoft.com/office/drawing/2014/main" id="{0B6D7308-F5A0-4029-9DC2-1DC317039AD2}"/>
                </a:ext>
              </a:extLst>
            </p:cNvPr>
            <p:cNvSpPr/>
            <p:nvPr/>
          </p:nvSpPr>
          <p:spPr>
            <a:xfrm>
              <a:off x="1128890" y="231583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7" name="圆形">
              <a:extLst>
                <a:ext uri="{FF2B5EF4-FFF2-40B4-BE49-F238E27FC236}">
                  <a16:creationId xmlns:a16="http://schemas.microsoft.com/office/drawing/2014/main" id="{B8AB89BD-8F95-4B46-A679-9FFEC27906BC}"/>
                </a:ext>
              </a:extLst>
            </p:cNvPr>
            <p:cNvSpPr/>
            <p:nvPr/>
          </p:nvSpPr>
          <p:spPr>
            <a:xfrm>
              <a:off x="291170" y="933115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8" name="线条">
              <a:extLst>
                <a:ext uri="{FF2B5EF4-FFF2-40B4-BE49-F238E27FC236}">
                  <a16:creationId xmlns:a16="http://schemas.microsoft.com/office/drawing/2014/main" id="{9C095CC1-2E4D-4042-9CC2-92857F7A0DB5}"/>
                </a:ext>
              </a:extLst>
            </p:cNvPr>
            <p:cNvSpPr/>
            <p:nvPr/>
          </p:nvSpPr>
          <p:spPr>
            <a:xfrm flipV="1">
              <a:off x="731214" y="852069"/>
              <a:ext cx="178056" cy="7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9" name="背心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1D0C176-8103-4A3D-96E7-48D8BD89018F}"/>
              </a:ext>
            </a:extLst>
          </p:cNvPr>
          <p:cNvSpPr/>
          <p:nvPr/>
        </p:nvSpPr>
        <p:spPr>
          <a:xfrm>
            <a:off x="8426565" y="721304"/>
            <a:ext cx="267726" cy="420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22" y="0"/>
                </a:moveTo>
                <a:cubicBezTo>
                  <a:pt x="2929" y="0"/>
                  <a:pt x="2852" y="49"/>
                  <a:pt x="2852" y="108"/>
                </a:cubicBezTo>
                <a:lnTo>
                  <a:pt x="2852" y="6115"/>
                </a:lnTo>
                <a:cubicBezTo>
                  <a:pt x="2852" y="8430"/>
                  <a:pt x="148" y="9371"/>
                  <a:pt x="148" y="9371"/>
                </a:cubicBezTo>
                <a:cubicBezTo>
                  <a:pt x="67" y="9399"/>
                  <a:pt x="0" y="9472"/>
                  <a:pt x="0" y="9531"/>
                </a:cubicBezTo>
                <a:lnTo>
                  <a:pt x="0" y="21492"/>
                </a:lnTo>
                <a:cubicBezTo>
                  <a:pt x="0" y="21551"/>
                  <a:pt x="76" y="21600"/>
                  <a:pt x="170" y="21600"/>
                </a:cubicBezTo>
                <a:lnTo>
                  <a:pt x="10222" y="21600"/>
                </a:lnTo>
                <a:cubicBezTo>
                  <a:pt x="10315" y="21600"/>
                  <a:pt x="10468" y="21600"/>
                  <a:pt x="10561" y="21600"/>
                </a:cubicBezTo>
                <a:lnTo>
                  <a:pt x="11039" y="21600"/>
                </a:lnTo>
                <a:cubicBezTo>
                  <a:pt x="11132" y="21600"/>
                  <a:pt x="11285" y="21600"/>
                  <a:pt x="11378" y="21600"/>
                </a:cubicBezTo>
                <a:lnTo>
                  <a:pt x="21430" y="21600"/>
                </a:lnTo>
                <a:cubicBezTo>
                  <a:pt x="21524" y="21600"/>
                  <a:pt x="21600" y="21551"/>
                  <a:pt x="21600" y="21492"/>
                </a:cubicBezTo>
                <a:lnTo>
                  <a:pt x="21600" y="9531"/>
                </a:lnTo>
                <a:cubicBezTo>
                  <a:pt x="21600" y="9472"/>
                  <a:pt x="21533" y="9399"/>
                  <a:pt x="21452" y="9371"/>
                </a:cubicBezTo>
                <a:cubicBezTo>
                  <a:pt x="21452" y="9371"/>
                  <a:pt x="18748" y="8430"/>
                  <a:pt x="18748" y="6115"/>
                </a:cubicBezTo>
                <a:lnTo>
                  <a:pt x="18748" y="108"/>
                </a:lnTo>
                <a:cubicBezTo>
                  <a:pt x="18748" y="49"/>
                  <a:pt x="18671" y="0"/>
                  <a:pt x="18578" y="0"/>
                </a:cubicBezTo>
                <a:lnTo>
                  <a:pt x="15771" y="0"/>
                </a:lnTo>
                <a:cubicBezTo>
                  <a:pt x="15677" y="0"/>
                  <a:pt x="15610" y="47"/>
                  <a:pt x="15622" y="106"/>
                </a:cubicBezTo>
                <a:cubicBezTo>
                  <a:pt x="15622" y="106"/>
                  <a:pt x="17016" y="7163"/>
                  <a:pt x="10800" y="7163"/>
                </a:cubicBezTo>
                <a:cubicBezTo>
                  <a:pt x="4584" y="7163"/>
                  <a:pt x="5978" y="106"/>
                  <a:pt x="5978" y="106"/>
                </a:cubicBezTo>
                <a:cubicBezTo>
                  <a:pt x="5990" y="47"/>
                  <a:pt x="5923" y="0"/>
                  <a:pt x="5829" y="0"/>
                </a:cubicBezTo>
                <a:lnTo>
                  <a:pt x="3022" y="0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0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3AC4B4A-1296-4E3E-BFFF-1E014A87F92C}"/>
              </a:ext>
            </a:extLst>
          </p:cNvPr>
          <p:cNvGrpSpPr/>
          <p:nvPr/>
        </p:nvGrpSpPr>
        <p:grpSpPr>
          <a:xfrm>
            <a:off x="10617101" y="727294"/>
            <a:ext cx="543377" cy="408600"/>
            <a:chOff x="0" y="0"/>
            <a:chExt cx="1086751" cy="817197"/>
          </a:xfrm>
        </p:grpSpPr>
        <p:sp>
          <p:nvSpPr>
            <p:cNvPr id="321" name="猫">
              <a:extLst>
                <a:ext uri="{FF2B5EF4-FFF2-40B4-BE49-F238E27FC236}">
                  <a16:creationId xmlns:a16="http://schemas.microsoft.com/office/drawing/2014/main" id="{BC081E39-D596-4F26-B3B0-C1930E9DDB28}"/>
                </a:ext>
              </a:extLst>
            </p:cNvPr>
            <p:cNvSpPr/>
            <p:nvPr/>
          </p:nvSpPr>
          <p:spPr>
            <a:xfrm>
              <a:off x="0" y="0"/>
              <a:ext cx="1086752" cy="81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161" extrusionOk="0">
                  <a:moveTo>
                    <a:pt x="1787" y="0"/>
                  </a:moveTo>
                  <a:cubicBezTo>
                    <a:pt x="1647" y="1"/>
                    <a:pt x="1497" y="21"/>
                    <a:pt x="1336" y="66"/>
                  </a:cubicBezTo>
                  <a:cubicBezTo>
                    <a:pt x="242" y="375"/>
                    <a:pt x="-1383" y="3616"/>
                    <a:pt x="2179" y="8649"/>
                  </a:cubicBezTo>
                  <a:cubicBezTo>
                    <a:pt x="2887" y="9443"/>
                    <a:pt x="2519" y="10329"/>
                    <a:pt x="2471" y="10868"/>
                  </a:cubicBezTo>
                  <a:cubicBezTo>
                    <a:pt x="2412" y="11193"/>
                    <a:pt x="2380" y="11536"/>
                    <a:pt x="2363" y="11902"/>
                  </a:cubicBezTo>
                  <a:cubicBezTo>
                    <a:pt x="2313" y="12941"/>
                    <a:pt x="1681" y="13944"/>
                    <a:pt x="1128" y="14699"/>
                  </a:cubicBezTo>
                  <a:cubicBezTo>
                    <a:pt x="1048" y="14808"/>
                    <a:pt x="994" y="14950"/>
                    <a:pt x="966" y="15102"/>
                  </a:cubicBezTo>
                  <a:cubicBezTo>
                    <a:pt x="733" y="16372"/>
                    <a:pt x="778" y="17985"/>
                    <a:pt x="811" y="18653"/>
                  </a:cubicBezTo>
                  <a:cubicBezTo>
                    <a:pt x="846" y="19368"/>
                    <a:pt x="118" y="19184"/>
                    <a:pt x="885" y="20680"/>
                  </a:cubicBezTo>
                  <a:cubicBezTo>
                    <a:pt x="1098" y="21094"/>
                    <a:pt x="1799" y="20601"/>
                    <a:pt x="1710" y="19911"/>
                  </a:cubicBezTo>
                  <a:cubicBezTo>
                    <a:pt x="1622" y="19221"/>
                    <a:pt x="2257" y="16392"/>
                    <a:pt x="2875" y="16047"/>
                  </a:cubicBezTo>
                  <a:cubicBezTo>
                    <a:pt x="3315" y="15802"/>
                    <a:pt x="4075" y="15606"/>
                    <a:pt x="4478" y="15514"/>
                  </a:cubicBezTo>
                  <a:cubicBezTo>
                    <a:pt x="4388" y="16306"/>
                    <a:pt x="4149" y="17458"/>
                    <a:pt x="4370" y="17920"/>
                  </a:cubicBezTo>
                  <a:cubicBezTo>
                    <a:pt x="5800" y="21592"/>
                    <a:pt x="6559" y="21073"/>
                    <a:pt x="7142" y="21098"/>
                  </a:cubicBezTo>
                  <a:cubicBezTo>
                    <a:pt x="7725" y="21123"/>
                    <a:pt x="7707" y="20853"/>
                    <a:pt x="7707" y="20558"/>
                  </a:cubicBezTo>
                  <a:cubicBezTo>
                    <a:pt x="7707" y="20262"/>
                    <a:pt x="7212" y="19966"/>
                    <a:pt x="6894" y="20015"/>
                  </a:cubicBezTo>
                  <a:cubicBezTo>
                    <a:pt x="6577" y="20064"/>
                    <a:pt x="5677" y="18414"/>
                    <a:pt x="6260" y="17872"/>
                  </a:cubicBezTo>
                  <a:cubicBezTo>
                    <a:pt x="6708" y="17455"/>
                    <a:pt x="7793" y="15523"/>
                    <a:pt x="8270" y="14652"/>
                  </a:cubicBezTo>
                  <a:cubicBezTo>
                    <a:pt x="8637" y="14639"/>
                    <a:pt x="8998" y="14675"/>
                    <a:pt x="9321" y="14792"/>
                  </a:cubicBezTo>
                  <a:cubicBezTo>
                    <a:pt x="9847" y="14982"/>
                    <a:pt x="10656" y="15138"/>
                    <a:pt x="11496" y="15252"/>
                  </a:cubicBezTo>
                  <a:cubicBezTo>
                    <a:pt x="11488" y="16234"/>
                    <a:pt x="11453" y="17691"/>
                    <a:pt x="11301" y="18191"/>
                  </a:cubicBezTo>
                  <a:cubicBezTo>
                    <a:pt x="11109" y="18822"/>
                    <a:pt x="11195" y="19385"/>
                    <a:pt x="11258" y="19645"/>
                  </a:cubicBezTo>
                  <a:cubicBezTo>
                    <a:pt x="11286" y="19761"/>
                    <a:pt x="11288" y="19889"/>
                    <a:pt x="11269" y="20013"/>
                  </a:cubicBezTo>
                  <a:cubicBezTo>
                    <a:pt x="11196" y="20496"/>
                    <a:pt x="11103" y="21098"/>
                    <a:pt x="11731" y="21098"/>
                  </a:cubicBezTo>
                  <a:cubicBezTo>
                    <a:pt x="12473" y="21098"/>
                    <a:pt x="12708" y="20901"/>
                    <a:pt x="12658" y="20556"/>
                  </a:cubicBezTo>
                  <a:cubicBezTo>
                    <a:pt x="12633" y="20385"/>
                    <a:pt x="12523" y="20274"/>
                    <a:pt x="12420" y="20206"/>
                  </a:cubicBezTo>
                  <a:cubicBezTo>
                    <a:pt x="12293" y="20123"/>
                    <a:pt x="12222" y="19937"/>
                    <a:pt x="12240" y="19736"/>
                  </a:cubicBezTo>
                  <a:cubicBezTo>
                    <a:pt x="12321" y="18841"/>
                    <a:pt x="12681" y="16518"/>
                    <a:pt x="13897" y="15467"/>
                  </a:cubicBezTo>
                  <a:cubicBezTo>
                    <a:pt x="14344" y="15484"/>
                    <a:pt x="14683" y="15479"/>
                    <a:pt x="14825" y="15447"/>
                  </a:cubicBezTo>
                  <a:cubicBezTo>
                    <a:pt x="15379" y="15324"/>
                    <a:pt x="15445" y="18493"/>
                    <a:pt x="16393" y="19634"/>
                  </a:cubicBezTo>
                  <a:cubicBezTo>
                    <a:pt x="16668" y="19966"/>
                    <a:pt x="16514" y="20431"/>
                    <a:pt x="16890" y="20482"/>
                  </a:cubicBezTo>
                  <a:cubicBezTo>
                    <a:pt x="17104" y="20512"/>
                    <a:pt x="17062" y="20661"/>
                    <a:pt x="17163" y="20936"/>
                  </a:cubicBezTo>
                  <a:cubicBezTo>
                    <a:pt x="17263" y="21212"/>
                    <a:pt x="18480" y="21286"/>
                    <a:pt x="18637" y="20861"/>
                  </a:cubicBezTo>
                  <a:cubicBezTo>
                    <a:pt x="18761" y="20523"/>
                    <a:pt x="18621" y="20142"/>
                    <a:pt x="18216" y="19958"/>
                  </a:cubicBezTo>
                  <a:cubicBezTo>
                    <a:pt x="18029" y="19873"/>
                    <a:pt x="17868" y="19783"/>
                    <a:pt x="17794" y="19564"/>
                  </a:cubicBezTo>
                  <a:cubicBezTo>
                    <a:pt x="16585" y="15987"/>
                    <a:pt x="17497" y="13987"/>
                    <a:pt x="17250" y="11957"/>
                  </a:cubicBezTo>
                  <a:cubicBezTo>
                    <a:pt x="17167" y="11281"/>
                    <a:pt x="17359" y="10651"/>
                    <a:pt x="18706" y="9911"/>
                  </a:cubicBezTo>
                  <a:cubicBezTo>
                    <a:pt x="19449" y="10207"/>
                    <a:pt x="19850" y="9320"/>
                    <a:pt x="19941" y="8950"/>
                  </a:cubicBezTo>
                  <a:cubicBezTo>
                    <a:pt x="20054" y="8827"/>
                    <a:pt x="20217" y="8433"/>
                    <a:pt x="20150" y="8359"/>
                  </a:cubicBezTo>
                  <a:cubicBezTo>
                    <a:pt x="20032" y="8261"/>
                    <a:pt x="19466" y="7473"/>
                    <a:pt x="19189" y="6734"/>
                  </a:cubicBezTo>
                  <a:cubicBezTo>
                    <a:pt x="18963" y="6130"/>
                    <a:pt x="18852" y="6002"/>
                    <a:pt x="18527" y="5868"/>
                  </a:cubicBezTo>
                  <a:cubicBezTo>
                    <a:pt x="18395" y="5813"/>
                    <a:pt x="18318" y="5629"/>
                    <a:pt x="18348" y="5434"/>
                  </a:cubicBezTo>
                  <a:cubicBezTo>
                    <a:pt x="18420" y="4957"/>
                    <a:pt x="18367" y="4424"/>
                    <a:pt x="18261" y="4048"/>
                  </a:cubicBezTo>
                  <a:cubicBezTo>
                    <a:pt x="17779" y="4237"/>
                    <a:pt x="17415" y="5599"/>
                    <a:pt x="17183" y="5649"/>
                  </a:cubicBezTo>
                  <a:cubicBezTo>
                    <a:pt x="16951" y="5698"/>
                    <a:pt x="16075" y="6192"/>
                    <a:pt x="15593" y="6931"/>
                  </a:cubicBezTo>
                  <a:cubicBezTo>
                    <a:pt x="15111" y="7670"/>
                    <a:pt x="14224" y="7808"/>
                    <a:pt x="13559" y="7615"/>
                  </a:cubicBezTo>
                  <a:cubicBezTo>
                    <a:pt x="11996" y="7162"/>
                    <a:pt x="7512" y="6548"/>
                    <a:pt x="5238" y="7622"/>
                  </a:cubicBezTo>
                  <a:lnTo>
                    <a:pt x="5258" y="7595"/>
                  </a:lnTo>
                  <a:cubicBezTo>
                    <a:pt x="5258" y="7595"/>
                    <a:pt x="4375" y="8075"/>
                    <a:pt x="3389" y="7566"/>
                  </a:cubicBezTo>
                  <a:cubicBezTo>
                    <a:pt x="1795" y="6744"/>
                    <a:pt x="260" y="2309"/>
                    <a:pt x="1796" y="1397"/>
                  </a:cubicBezTo>
                  <a:cubicBezTo>
                    <a:pt x="2395" y="1042"/>
                    <a:pt x="2699" y="1962"/>
                    <a:pt x="3018" y="1304"/>
                  </a:cubicBezTo>
                  <a:cubicBezTo>
                    <a:pt x="3186" y="958"/>
                    <a:pt x="2761" y="-8"/>
                    <a:pt x="1787" y="0"/>
                  </a:cubicBez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2" name="圆形">
              <a:extLst>
                <a:ext uri="{FF2B5EF4-FFF2-40B4-BE49-F238E27FC236}">
                  <a16:creationId xmlns:a16="http://schemas.microsoft.com/office/drawing/2014/main" id="{D6DF0BCA-CC12-41EF-A969-1DB6EC7682FF}"/>
                </a:ext>
              </a:extLst>
            </p:cNvPr>
            <p:cNvSpPr/>
            <p:nvPr/>
          </p:nvSpPr>
          <p:spPr>
            <a:xfrm>
              <a:off x="939882" y="271684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23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B25E473-1A62-414A-BB5F-31EA2C674E9F}"/>
              </a:ext>
            </a:extLst>
          </p:cNvPr>
          <p:cNvSpPr/>
          <p:nvPr/>
        </p:nvSpPr>
        <p:spPr>
          <a:xfrm>
            <a:off x="11522062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4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7C2A534-CA11-4316-913C-57F20F93CC7B}"/>
              </a:ext>
            </a:extLst>
          </p:cNvPr>
          <p:cNvSpPr/>
          <p:nvPr/>
        </p:nvSpPr>
        <p:spPr>
          <a:xfrm>
            <a:off x="11820654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B53846-0C74-495F-AB79-434E32266756}"/>
              </a:ext>
            </a:extLst>
          </p:cNvPr>
          <p:cNvGrpSpPr/>
          <p:nvPr/>
        </p:nvGrpSpPr>
        <p:grpSpPr>
          <a:xfrm>
            <a:off x="9423001" y="671042"/>
            <a:ext cx="627548" cy="456654"/>
            <a:chOff x="0" y="0"/>
            <a:chExt cx="1255095" cy="913305"/>
          </a:xfrm>
        </p:grpSpPr>
        <p:grpSp>
          <p:nvGrpSpPr>
            <p:cNvPr id="326" name="成组">
              <a:extLst>
                <a:ext uri="{FF2B5EF4-FFF2-40B4-BE49-F238E27FC236}">
                  <a16:creationId xmlns:a16="http://schemas.microsoft.com/office/drawing/2014/main" id="{10DDDD2C-E63C-45E6-BA37-7A2C39795695}"/>
                </a:ext>
              </a:extLst>
            </p:cNvPr>
            <p:cNvGrpSpPr/>
            <p:nvPr/>
          </p:nvGrpSpPr>
          <p:grpSpPr>
            <a:xfrm>
              <a:off x="-1" y="128899"/>
              <a:ext cx="1121282" cy="784407"/>
              <a:chOff x="0" y="0"/>
              <a:chExt cx="1121280" cy="784406"/>
            </a:xfrm>
          </p:grpSpPr>
          <p:sp>
            <p:nvSpPr>
              <p:cNvPr id="329" name="金鱼">
                <a:extLst>
                  <a:ext uri="{FF2B5EF4-FFF2-40B4-BE49-F238E27FC236}">
                    <a16:creationId xmlns:a16="http://schemas.microsoft.com/office/drawing/2014/main" id="{143AE7E4-8FF7-4406-85D2-12E360BE2B99}"/>
                  </a:ext>
                </a:extLst>
              </p:cNvPr>
              <p:cNvSpPr/>
              <p:nvPr/>
            </p:nvSpPr>
            <p:spPr>
              <a:xfrm>
                <a:off x="0" y="-1"/>
                <a:ext cx="1121281" cy="784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1" h="20478" extrusionOk="0">
                    <a:moveTo>
                      <a:pt x="11734" y="3"/>
                    </a:moveTo>
                    <a:cubicBezTo>
                      <a:pt x="11436" y="-38"/>
                      <a:pt x="11152" y="276"/>
                      <a:pt x="11125" y="724"/>
                    </a:cubicBezTo>
                    <a:cubicBezTo>
                      <a:pt x="11027" y="2210"/>
                      <a:pt x="11677" y="4026"/>
                      <a:pt x="10485" y="4934"/>
                    </a:cubicBezTo>
                    <a:cubicBezTo>
                      <a:pt x="9221" y="5900"/>
                      <a:pt x="8906" y="7504"/>
                      <a:pt x="9551" y="8778"/>
                    </a:cubicBezTo>
                    <a:cubicBezTo>
                      <a:pt x="9582" y="8836"/>
                      <a:pt x="9560" y="8925"/>
                      <a:pt x="9514" y="8947"/>
                    </a:cubicBezTo>
                    <a:cubicBezTo>
                      <a:pt x="7373" y="10104"/>
                      <a:pt x="3983" y="2532"/>
                      <a:pt x="376" y="3520"/>
                    </a:cubicBezTo>
                    <a:cubicBezTo>
                      <a:pt x="236" y="3557"/>
                      <a:pt x="150" y="3769"/>
                      <a:pt x="206" y="3959"/>
                    </a:cubicBezTo>
                    <a:cubicBezTo>
                      <a:pt x="490" y="4948"/>
                      <a:pt x="1476" y="5704"/>
                      <a:pt x="1883" y="5982"/>
                    </a:cubicBezTo>
                    <a:cubicBezTo>
                      <a:pt x="1945" y="6026"/>
                      <a:pt x="1939" y="6149"/>
                      <a:pt x="1872" y="6179"/>
                    </a:cubicBezTo>
                    <a:cubicBezTo>
                      <a:pt x="1439" y="6384"/>
                      <a:pt x="386" y="6933"/>
                      <a:pt x="139" y="7636"/>
                    </a:cubicBezTo>
                    <a:cubicBezTo>
                      <a:pt x="-914" y="10623"/>
                      <a:pt x="4329" y="9678"/>
                      <a:pt x="5707" y="11720"/>
                    </a:cubicBezTo>
                    <a:cubicBezTo>
                      <a:pt x="5748" y="11786"/>
                      <a:pt x="5757" y="11882"/>
                      <a:pt x="5721" y="11963"/>
                    </a:cubicBezTo>
                    <a:cubicBezTo>
                      <a:pt x="5045" y="13456"/>
                      <a:pt x="4273" y="16759"/>
                      <a:pt x="5186" y="18845"/>
                    </a:cubicBezTo>
                    <a:cubicBezTo>
                      <a:pt x="6254" y="21283"/>
                      <a:pt x="5840" y="15566"/>
                      <a:pt x="8430" y="14226"/>
                    </a:cubicBezTo>
                    <a:cubicBezTo>
                      <a:pt x="9246" y="13808"/>
                      <a:pt x="9664" y="13031"/>
                      <a:pt x="9875" y="12299"/>
                    </a:cubicBezTo>
                    <a:cubicBezTo>
                      <a:pt x="9906" y="12204"/>
                      <a:pt x="9999" y="12213"/>
                      <a:pt x="10025" y="12315"/>
                    </a:cubicBezTo>
                    <a:cubicBezTo>
                      <a:pt x="10134" y="12798"/>
                      <a:pt x="10330" y="13405"/>
                      <a:pt x="10686" y="13976"/>
                    </a:cubicBezTo>
                    <a:cubicBezTo>
                      <a:pt x="10722" y="14035"/>
                      <a:pt x="10707" y="14131"/>
                      <a:pt x="10656" y="14152"/>
                    </a:cubicBezTo>
                    <a:cubicBezTo>
                      <a:pt x="10057" y="14438"/>
                      <a:pt x="9334" y="14950"/>
                      <a:pt x="8859" y="15887"/>
                    </a:cubicBezTo>
                    <a:cubicBezTo>
                      <a:pt x="8328" y="16926"/>
                      <a:pt x="8348" y="18032"/>
                      <a:pt x="9179" y="17710"/>
                    </a:cubicBezTo>
                    <a:cubicBezTo>
                      <a:pt x="9246" y="17681"/>
                      <a:pt x="9298" y="17783"/>
                      <a:pt x="9267" y="17871"/>
                    </a:cubicBezTo>
                    <a:cubicBezTo>
                      <a:pt x="8746" y="19247"/>
                      <a:pt x="9411" y="21562"/>
                      <a:pt x="10051" y="19900"/>
                    </a:cubicBezTo>
                    <a:cubicBezTo>
                      <a:pt x="10933" y="17623"/>
                      <a:pt x="12064" y="16423"/>
                      <a:pt x="12957" y="15793"/>
                    </a:cubicBezTo>
                    <a:cubicBezTo>
                      <a:pt x="13044" y="15727"/>
                      <a:pt x="13143" y="15705"/>
                      <a:pt x="13241" y="15727"/>
                    </a:cubicBezTo>
                    <a:cubicBezTo>
                      <a:pt x="13452" y="15771"/>
                      <a:pt x="13684" y="15799"/>
                      <a:pt x="13921" y="15807"/>
                    </a:cubicBezTo>
                    <a:cubicBezTo>
                      <a:pt x="14004" y="15814"/>
                      <a:pt x="14050" y="15945"/>
                      <a:pt x="13998" y="16040"/>
                    </a:cubicBezTo>
                    <a:cubicBezTo>
                      <a:pt x="13513" y="16941"/>
                      <a:pt x="13148" y="18063"/>
                      <a:pt x="14144" y="17587"/>
                    </a:cubicBezTo>
                    <a:cubicBezTo>
                      <a:pt x="14933" y="17206"/>
                      <a:pt x="15350" y="16489"/>
                      <a:pt x="15547" y="15866"/>
                    </a:cubicBezTo>
                    <a:cubicBezTo>
                      <a:pt x="15583" y="15756"/>
                      <a:pt x="15656" y="15675"/>
                      <a:pt x="15743" y="15660"/>
                    </a:cubicBezTo>
                    <a:cubicBezTo>
                      <a:pt x="18999" y="14965"/>
                      <a:pt x="20686" y="12086"/>
                      <a:pt x="20629" y="11208"/>
                    </a:cubicBezTo>
                    <a:cubicBezTo>
                      <a:pt x="20572" y="10351"/>
                      <a:pt x="18637" y="5989"/>
                      <a:pt x="15340" y="5220"/>
                    </a:cubicBezTo>
                    <a:cubicBezTo>
                      <a:pt x="15268" y="5205"/>
                      <a:pt x="15211" y="5133"/>
                      <a:pt x="15190" y="5030"/>
                    </a:cubicBezTo>
                    <a:cubicBezTo>
                      <a:pt x="14870" y="3346"/>
                      <a:pt x="14039" y="1097"/>
                      <a:pt x="11862" y="42"/>
                    </a:cubicBezTo>
                    <a:cubicBezTo>
                      <a:pt x="11819" y="21"/>
                      <a:pt x="11777" y="9"/>
                      <a:pt x="11734" y="3"/>
                    </a:cubicBezTo>
                    <a:close/>
                  </a:path>
                </a:pathLst>
              </a:custGeom>
              <a:solidFill>
                <a:srgbClr val="FBE64D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30" name="圆形">
                <a:extLst>
                  <a:ext uri="{FF2B5EF4-FFF2-40B4-BE49-F238E27FC236}">
                    <a16:creationId xmlns:a16="http://schemas.microsoft.com/office/drawing/2014/main" id="{05B554F3-C218-4DC1-A7C4-8C42FA06F98D}"/>
                  </a:ext>
                </a:extLst>
              </p:cNvPr>
              <p:cNvSpPr/>
              <p:nvPr/>
            </p:nvSpPr>
            <p:spPr>
              <a:xfrm>
                <a:off x="889356" y="360453"/>
                <a:ext cx="63501" cy="635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327" name="圆形">
              <a:extLst>
                <a:ext uri="{FF2B5EF4-FFF2-40B4-BE49-F238E27FC236}">
                  <a16:creationId xmlns:a16="http://schemas.microsoft.com/office/drawing/2014/main" id="{C609A5C5-975F-4E9A-A52A-71AE787FC9F6}"/>
                </a:ext>
              </a:extLst>
            </p:cNvPr>
            <p:cNvSpPr/>
            <p:nvPr/>
          </p:nvSpPr>
          <p:spPr>
            <a:xfrm>
              <a:off x="1156194" y="275052"/>
              <a:ext cx="98902" cy="9890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8" name="圆形">
              <a:extLst>
                <a:ext uri="{FF2B5EF4-FFF2-40B4-BE49-F238E27FC236}">
                  <a16:creationId xmlns:a16="http://schemas.microsoft.com/office/drawing/2014/main" id="{42C593EE-F8C3-40A8-8789-805E1D6DB51A}"/>
                </a:ext>
              </a:extLst>
            </p:cNvPr>
            <p:cNvSpPr/>
            <p:nvPr/>
          </p:nvSpPr>
          <p:spPr>
            <a:xfrm>
              <a:off x="968381" y="0"/>
              <a:ext cx="152792" cy="15279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3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23E320-CDEB-4937-B708-88D9E54E0A27}"/>
              </a:ext>
            </a:extLst>
          </p:cNvPr>
          <p:cNvGrpSpPr/>
          <p:nvPr/>
        </p:nvGrpSpPr>
        <p:grpSpPr>
          <a:xfrm>
            <a:off x="11279060" y="2014426"/>
            <a:ext cx="694425" cy="1233794"/>
            <a:chOff x="0" y="0"/>
            <a:chExt cx="1388848" cy="2467587"/>
          </a:xfrm>
        </p:grpSpPr>
        <p:sp>
          <p:nvSpPr>
            <p:cNvPr id="332" name="伞">
              <a:extLst>
                <a:ext uri="{FF2B5EF4-FFF2-40B4-BE49-F238E27FC236}">
                  <a16:creationId xmlns:a16="http://schemas.microsoft.com/office/drawing/2014/main" id="{D65CD87B-2F74-4C16-8E37-89974F2D0CB9}"/>
                </a:ext>
              </a:extLst>
            </p:cNvPr>
            <p:cNvSpPr/>
            <p:nvPr/>
          </p:nvSpPr>
          <p:spPr>
            <a:xfrm>
              <a:off x="10800" y="1312717"/>
              <a:ext cx="1367248" cy="1154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596" extrusionOk="0">
                  <a:moveTo>
                    <a:pt x="10609" y="0"/>
                  </a:moveTo>
                  <a:cubicBezTo>
                    <a:pt x="10434" y="-2"/>
                    <a:pt x="10261" y="1"/>
                    <a:pt x="10091" y="8"/>
                  </a:cubicBezTo>
                  <a:cubicBezTo>
                    <a:pt x="5074" y="233"/>
                    <a:pt x="2259" y="4715"/>
                    <a:pt x="2259" y="4715"/>
                  </a:cubicBezTo>
                  <a:cubicBezTo>
                    <a:pt x="-125" y="8626"/>
                    <a:pt x="1" y="11402"/>
                    <a:pt x="1" y="11402"/>
                  </a:cubicBezTo>
                  <a:cubicBezTo>
                    <a:pt x="1" y="11402"/>
                    <a:pt x="1146" y="10124"/>
                    <a:pt x="3644" y="10160"/>
                  </a:cubicBezTo>
                  <a:cubicBezTo>
                    <a:pt x="3644" y="10160"/>
                    <a:pt x="5446" y="10310"/>
                    <a:pt x="7076" y="11690"/>
                  </a:cubicBezTo>
                  <a:cubicBezTo>
                    <a:pt x="7076" y="11690"/>
                    <a:pt x="8248" y="10319"/>
                    <a:pt x="10161" y="10130"/>
                  </a:cubicBezTo>
                  <a:lnTo>
                    <a:pt x="10073" y="19052"/>
                  </a:lnTo>
                  <a:cubicBezTo>
                    <a:pt x="10068" y="19546"/>
                    <a:pt x="9966" y="19907"/>
                    <a:pt x="9773" y="20125"/>
                  </a:cubicBezTo>
                  <a:cubicBezTo>
                    <a:pt x="9539" y="20389"/>
                    <a:pt x="9210" y="20393"/>
                    <a:pt x="9161" y="20393"/>
                  </a:cubicBezTo>
                  <a:cubicBezTo>
                    <a:pt x="9156" y="20393"/>
                    <a:pt x="9156" y="20393"/>
                    <a:pt x="9156" y="20393"/>
                  </a:cubicBezTo>
                  <a:lnTo>
                    <a:pt x="9124" y="20391"/>
                  </a:lnTo>
                  <a:cubicBezTo>
                    <a:pt x="8774" y="20386"/>
                    <a:pt x="8516" y="20276"/>
                    <a:pt x="8361" y="20065"/>
                  </a:cubicBezTo>
                  <a:cubicBezTo>
                    <a:pt x="8093" y="19702"/>
                    <a:pt x="8141" y="19108"/>
                    <a:pt x="8143" y="19088"/>
                  </a:cubicBezTo>
                  <a:cubicBezTo>
                    <a:pt x="8176" y="18760"/>
                    <a:pt x="7982" y="18463"/>
                    <a:pt x="7708" y="18421"/>
                  </a:cubicBezTo>
                  <a:cubicBezTo>
                    <a:pt x="7434" y="18380"/>
                    <a:pt x="7184" y="18613"/>
                    <a:pt x="7149" y="18942"/>
                  </a:cubicBezTo>
                  <a:cubicBezTo>
                    <a:pt x="7137" y="19057"/>
                    <a:pt x="7047" y="20084"/>
                    <a:pt x="7602" y="20850"/>
                  </a:cubicBezTo>
                  <a:cubicBezTo>
                    <a:pt x="7951" y="21331"/>
                    <a:pt x="8455" y="21581"/>
                    <a:pt x="9099" y="21593"/>
                  </a:cubicBezTo>
                  <a:cubicBezTo>
                    <a:pt x="9112" y="21594"/>
                    <a:pt x="9130" y="21595"/>
                    <a:pt x="9151" y="21595"/>
                  </a:cubicBezTo>
                  <a:cubicBezTo>
                    <a:pt x="9362" y="21598"/>
                    <a:pt x="9957" y="21554"/>
                    <a:pt x="10444" y="21018"/>
                  </a:cubicBezTo>
                  <a:cubicBezTo>
                    <a:pt x="10853" y="20568"/>
                    <a:pt x="11064" y="19911"/>
                    <a:pt x="11073" y="19066"/>
                  </a:cubicBezTo>
                  <a:lnTo>
                    <a:pt x="11163" y="10144"/>
                  </a:lnTo>
                  <a:cubicBezTo>
                    <a:pt x="13071" y="10388"/>
                    <a:pt x="14214" y="11792"/>
                    <a:pt x="14214" y="11792"/>
                  </a:cubicBezTo>
                  <a:cubicBezTo>
                    <a:pt x="15871" y="10459"/>
                    <a:pt x="17677" y="10361"/>
                    <a:pt x="17677" y="10361"/>
                  </a:cubicBezTo>
                  <a:cubicBezTo>
                    <a:pt x="20174" y="10397"/>
                    <a:pt x="21294" y="11708"/>
                    <a:pt x="21294" y="11708"/>
                  </a:cubicBezTo>
                  <a:cubicBezTo>
                    <a:pt x="21294" y="11708"/>
                    <a:pt x="21475" y="8935"/>
                    <a:pt x="19169" y="4956"/>
                  </a:cubicBezTo>
                  <a:cubicBezTo>
                    <a:pt x="19169" y="4956"/>
                    <a:pt x="16257" y="81"/>
                    <a:pt x="10916" y="4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333" name="成组">
              <a:extLst>
                <a:ext uri="{FF2B5EF4-FFF2-40B4-BE49-F238E27FC236}">
                  <a16:creationId xmlns:a16="http://schemas.microsoft.com/office/drawing/2014/main" id="{95ABACFC-46F2-4CF1-AB0A-ADDC944CCAC9}"/>
                </a:ext>
              </a:extLst>
            </p:cNvPr>
            <p:cNvGrpSpPr/>
            <p:nvPr/>
          </p:nvGrpSpPr>
          <p:grpSpPr>
            <a:xfrm>
              <a:off x="0" y="0"/>
              <a:ext cx="1388849" cy="1505470"/>
              <a:chOff x="0" y="0"/>
              <a:chExt cx="1388848" cy="1505469"/>
            </a:xfrm>
          </p:grpSpPr>
          <p:sp>
            <p:nvSpPr>
              <p:cNvPr id="334" name="线条">
                <a:extLst>
                  <a:ext uri="{FF2B5EF4-FFF2-40B4-BE49-F238E27FC236}">
                    <a16:creationId xmlns:a16="http://schemas.microsoft.com/office/drawing/2014/main" id="{FC2F4DBC-C498-4C70-97BB-4614A4E5306E}"/>
                  </a:ext>
                </a:extLst>
              </p:cNvPr>
              <p:cNvSpPr/>
              <p:nvPr/>
            </p:nvSpPr>
            <p:spPr>
              <a:xfrm>
                <a:off x="1388848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5" name="线条">
                <a:extLst>
                  <a:ext uri="{FF2B5EF4-FFF2-40B4-BE49-F238E27FC236}">
                    <a16:creationId xmlns:a16="http://schemas.microsoft.com/office/drawing/2014/main" id="{00BB2BE8-947E-490E-8F58-D30864DE2264}"/>
                  </a:ext>
                </a:extLst>
              </p:cNvPr>
              <p:cNvSpPr/>
              <p:nvPr/>
            </p:nvSpPr>
            <p:spPr>
              <a:xfrm>
                <a:off x="1388848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6" name="线条">
                <a:extLst>
                  <a:ext uri="{FF2B5EF4-FFF2-40B4-BE49-F238E27FC236}">
                    <a16:creationId xmlns:a16="http://schemas.microsoft.com/office/drawing/2014/main" id="{08A32504-5AA9-4127-BCF2-72A69351FBCC}"/>
                  </a:ext>
                </a:extLst>
              </p:cNvPr>
              <p:cNvSpPr/>
              <p:nvPr/>
            </p:nvSpPr>
            <p:spPr>
              <a:xfrm>
                <a:off x="1388848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7" name="线条">
                <a:extLst>
                  <a:ext uri="{FF2B5EF4-FFF2-40B4-BE49-F238E27FC236}">
                    <a16:creationId xmlns:a16="http://schemas.microsoft.com/office/drawing/2014/main" id="{A62EF68C-999E-4F25-8A67-5047CCACB43B}"/>
                  </a:ext>
                </a:extLst>
              </p:cNvPr>
              <p:cNvSpPr/>
              <p:nvPr/>
            </p:nvSpPr>
            <p:spPr>
              <a:xfrm>
                <a:off x="1388848" y="1046017"/>
                <a:ext cx="1" cy="459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8" name="线条">
                <a:extLst>
                  <a:ext uri="{FF2B5EF4-FFF2-40B4-BE49-F238E27FC236}">
                    <a16:creationId xmlns:a16="http://schemas.microsoft.com/office/drawing/2014/main" id="{E7C6A1E6-414D-4817-90D6-59053D78A991}"/>
                  </a:ext>
                </a:extLst>
              </p:cNvPr>
              <p:cNvSpPr/>
              <p:nvPr/>
            </p:nvSpPr>
            <p:spPr>
              <a:xfrm>
                <a:off x="121685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9" name="线条">
                <a:extLst>
                  <a:ext uri="{FF2B5EF4-FFF2-40B4-BE49-F238E27FC236}">
                    <a16:creationId xmlns:a16="http://schemas.microsoft.com/office/drawing/2014/main" id="{2EB6F07A-182B-4D96-A99E-75D72B91DF17}"/>
                  </a:ext>
                </a:extLst>
              </p:cNvPr>
              <p:cNvSpPr/>
              <p:nvPr/>
            </p:nvSpPr>
            <p:spPr>
              <a:xfrm>
                <a:off x="121685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" name="线条">
                <a:extLst>
                  <a:ext uri="{FF2B5EF4-FFF2-40B4-BE49-F238E27FC236}">
                    <a16:creationId xmlns:a16="http://schemas.microsoft.com/office/drawing/2014/main" id="{C5D6E66C-F3B9-44F1-87CC-CE95ED5261D4}"/>
                  </a:ext>
                </a:extLst>
              </p:cNvPr>
              <p:cNvSpPr/>
              <p:nvPr/>
            </p:nvSpPr>
            <p:spPr>
              <a:xfrm>
                <a:off x="121685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1" name="线条">
                <a:extLst>
                  <a:ext uri="{FF2B5EF4-FFF2-40B4-BE49-F238E27FC236}">
                    <a16:creationId xmlns:a16="http://schemas.microsoft.com/office/drawing/2014/main" id="{33F34937-3584-4705-A337-BA66C2878D1C}"/>
                  </a:ext>
                </a:extLst>
              </p:cNvPr>
              <p:cNvSpPr/>
              <p:nvPr/>
            </p:nvSpPr>
            <p:spPr>
              <a:xfrm>
                <a:off x="1216852" y="1046017"/>
                <a:ext cx="1" cy="256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2" name="线条">
                <a:extLst>
                  <a:ext uri="{FF2B5EF4-FFF2-40B4-BE49-F238E27FC236}">
                    <a16:creationId xmlns:a16="http://schemas.microsoft.com/office/drawing/2014/main" id="{65F66E6E-7F36-45F0-B8A3-1F433C133E2F}"/>
                  </a:ext>
                </a:extLst>
              </p:cNvPr>
              <p:cNvSpPr/>
              <p:nvPr/>
            </p:nvSpPr>
            <p:spPr>
              <a:xfrm>
                <a:off x="104056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3" name="线条">
                <a:extLst>
                  <a:ext uri="{FF2B5EF4-FFF2-40B4-BE49-F238E27FC236}">
                    <a16:creationId xmlns:a16="http://schemas.microsoft.com/office/drawing/2014/main" id="{7B259015-FBC6-4D05-B73E-E056A5BA0573}"/>
                  </a:ext>
                </a:extLst>
              </p:cNvPr>
              <p:cNvSpPr/>
              <p:nvPr/>
            </p:nvSpPr>
            <p:spPr>
              <a:xfrm>
                <a:off x="104056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4" name="线条">
                <a:extLst>
                  <a:ext uri="{FF2B5EF4-FFF2-40B4-BE49-F238E27FC236}">
                    <a16:creationId xmlns:a16="http://schemas.microsoft.com/office/drawing/2014/main" id="{AB9EF454-C93D-4BD3-A56C-F0C582346FA0}"/>
                  </a:ext>
                </a:extLst>
              </p:cNvPr>
              <p:cNvSpPr/>
              <p:nvPr/>
            </p:nvSpPr>
            <p:spPr>
              <a:xfrm>
                <a:off x="104056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5" name="线条">
                <a:extLst>
                  <a:ext uri="{FF2B5EF4-FFF2-40B4-BE49-F238E27FC236}">
                    <a16:creationId xmlns:a16="http://schemas.microsoft.com/office/drawing/2014/main" id="{8A184BC1-4862-42D7-90D0-6F1C61EA5155}"/>
                  </a:ext>
                </a:extLst>
              </p:cNvPr>
              <p:cNvSpPr/>
              <p:nvPr/>
            </p:nvSpPr>
            <p:spPr>
              <a:xfrm>
                <a:off x="1040562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6" name="线条">
                <a:extLst>
                  <a:ext uri="{FF2B5EF4-FFF2-40B4-BE49-F238E27FC236}">
                    <a16:creationId xmlns:a16="http://schemas.microsoft.com/office/drawing/2014/main" id="{D10DDA66-4725-48B6-BEA2-10ACA5F8B6F7}"/>
                  </a:ext>
                </a:extLst>
              </p:cNvPr>
              <p:cNvSpPr/>
              <p:nvPr/>
            </p:nvSpPr>
            <p:spPr>
              <a:xfrm>
                <a:off x="868567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" name="线条">
                <a:extLst>
                  <a:ext uri="{FF2B5EF4-FFF2-40B4-BE49-F238E27FC236}">
                    <a16:creationId xmlns:a16="http://schemas.microsoft.com/office/drawing/2014/main" id="{4383E405-400E-4DF4-93FC-735A8CD3B1E0}"/>
                  </a:ext>
                </a:extLst>
              </p:cNvPr>
              <p:cNvSpPr/>
              <p:nvPr/>
            </p:nvSpPr>
            <p:spPr>
              <a:xfrm>
                <a:off x="868567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8" name="线条">
                <a:extLst>
                  <a:ext uri="{FF2B5EF4-FFF2-40B4-BE49-F238E27FC236}">
                    <a16:creationId xmlns:a16="http://schemas.microsoft.com/office/drawing/2014/main" id="{B0BBC410-14FA-484F-9B4C-E46AB6C1035A}"/>
                  </a:ext>
                </a:extLst>
              </p:cNvPr>
              <p:cNvSpPr/>
              <p:nvPr/>
            </p:nvSpPr>
            <p:spPr>
              <a:xfrm>
                <a:off x="868567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9" name="线条">
                <a:extLst>
                  <a:ext uri="{FF2B5EF4-FFF2-40B4-BE49-F238E27FC236}">
                    <a16:creationId xmlns:a16="http://schemas.microsoft.com/office/drawing/2014/main" id="{35C6BAF0-2868-4C60-B92A-647B5CAA9A85}"/>
                  </a:ext>
                </a:extLst>
              </p:cNvPr>
              <p:cNvSpPr/>
              <p:nvPr/>
            </p:nvSpPr>
            <p:spPr>
              <a:xfrm>
                <a:off x="868567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0" name="线条">
                <a:extLst>
                  <a:ext uri="{FF2B5EF4-FFF2-40B4-BE49-F238E27FC236}">
                    <a16:creationId xmlns:a16="http://schemas.microsoft.com/office/drawing/2014/main" id="{AB3D587F-23B6-4143-8708-C389CBF28973}"/>
                  </a:ext>
                </a:extLst>
              </p:cNvPr>
              <p:cNvSpPr/>
              <p:nvPr/>
            </p:nvSpPr>
            <p:spPr>
              <a:xfrm>
                <a:off x="69657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1" name="线条">
                <a:extLst>
                  <a:ext uri="{FF2B5EF4-FFF2-40B4-BE49-F238E27FC236}">
                    <a16:creationId xmlns:a16="http://schemas.microsoft.com/office/drawing/2014/main" id="{24CB907B-F215-46CB-BADF-4F1AAC3A2B13}"/>
                  </a:ext>
                </a:extLst>
              </p:cNvPr>
              <p:cNvSpPr/>
              <p:nvPr/>
            </p:nvSpPr>
            <p:spPr>
              <a:xfrm>
                <a:off x="69657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2" name="线条">
                <a:extLst>
                  <a:ext uri="{FF2B5EF4-FFF2-40B4-BE49-F238E27FC236}">
                    <a16:creationId xmlns:a16="http://schemas.microsoft.com/office/drawing/2014/main" id="{092A768E-0962-4B42-B320-5E05AC834C58}"/>
                  </a:ext>
                </a:extLst>
              </p:cNvPr>
              <p:cNvSpPr/>
              <p:nvPr/>
            </p:nvSpPr>
            <p:spPr>
              <a:xfrm>
                <a:off x="69657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3" name="线条">
                <a:extLst>
                  <a:ext uri="{FF2B5EF4-FFF2-40B4-BE49-F238E27FC236}">
                    <a16:creationId xmlns:a16="http://schemas.microsoft.com/office/drawing/2014/main" id="{2FA0DAF6-D884-4D80-B7A4-5BC42AD44C1B}"/>
                  </a:ext>
                </a:extLst>
              </p:cNvPr>
              <p:cNvSpPr/>
              <p:nvPr/>
            </p:nvSpPr>
            <p:spPr>
              <a:xfrm>
                <a:off x="696571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4" name="线条">
                <a:extLst>
                  <a:ext uri="{FF2B5EF4-FFF2-40B4-BE49-F238E27FC236}">
                    <a16:creationId xmlns:a16="http://schemas.microsoft.com/office/drawing/2014/main" id="{4500E399-5078-4714-A8DB-D9F2A0B2D463}"/>
                  </a:ext>
                </a:extLst>
              </p:cNvPr>
              <p:cNvSpPr/>
              <p:nvPr/>
            </p:nvSpPr>
            <p:spPr>
              <a:xfrm>
                <a:off x="52028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5" name="线条">
                <a:extLst>
                  <a:ext uri="{FF2B5EF4-FFF2-40B4-BE49-F238E27FC236}">
                    <a16:creationId xmlns:a16="http://schemas.microsoft.com/office/drawing/2014/main" id="{F27F96FA-C804-43B5-96C3-DAA4EDC6E20E}"/>
                  </a:ext>
                </a:extLst>
              </p:cNvPr>
              <p:cNvSpPr/>
              <p:nvPr/>
            </p:nvSpPr>
            <p:spPr>
              <a:xfrm>
                <a:off x="52028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6" name="线条">
                <a:extLst>
                  <a:ext uri="{FF2B5EF4-FFF2-40B4-BE49-F238E27FC236}">
                    <a16:creationId xmlns:a16="http://schemas.microsoft.com/office/drawing/2014/main" id="{9C76A72F-73D2-4E87-97C8-193CA5F86609}"/>
                  </a:ext>
                </a:extLst>
              </p:cNvPr>
              <p:cNvSpPr/>
              <p:nvPr/>
            </p:nvSpPr>
            <p:spPr>
              <a:xfrm>
                <a:off x="52028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7" name="线条">
                <a:extLst>
                  <a:ext uri="{FF2B5EF4-FFF2-40B4-BE49-F238E27FC236}">
                    <a16:creationId xmlns:a16="http://schemas.microsoft.com/office/drawing/2014/main" id="{A268C124-E879-4897-9071-9F8E996E8AF5}"/>
                  </a:ext>
                </a:extLst>
              </p:cNvPr>
              <p:cNvSpPr/>
              <p:nvPr/>
            </p:nvSpPr>
            <p:spPr>
              <a:xfrm>
                <a:off x="520281" y="1046017"/>
                <a:ext cx="1" cy="911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8" name="线条">
                <a:extLst>
                  <a:ext uri="{FF2B5EF4-FFF2-40B4-BE49-F238E27FC236}">
                    <a16:creationId xmlns:a16="http://schemas.microsoft.com/office/drawing/2014/main" id="{C089E1FD-A068-4559-A222-F799B05D7C72}"/>
                  </a:ext>
                </a:extLst>
              </p:cNvPr>
              <p:cNvSpPr/>
              <p:nvPr/>
            </p:nvSpPr>
            <p:spPr>
              <a:xfrm>
                <a:off x="348285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9" name="线条">
                <a:extLst>
                  <a:ext uri="{FF2B5EF4-FFF2-40B4-BE49-F238E27FC236}">
                    <a16:creationId xmlns:a16="http://schemas.microsoft.com/office/drawing/2014/main" id="{5BECCAD3-8A5A-430F-9CC3-E6B8521E31C0}"/>
                  </a:ext>
                </a:extLst>
              </p:cNvPr>
              <p:cNvSpPr/>
              <p:nvPr/>
            </p:nvSpPr>
            <p:spPr>
              <a:xfrm>
                <a:off x="348285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0" name="线条">
                <a:extLst>
                  <a:ext uri="{FF2B5EF4-FFF2-40B4-BE49-F238E27FC236}">
                    <a16:creationId xmlns:a16="http://schemas.microsoft.com/office/drawing/2014/main" id="{3E907979-4E74-416F-A7B1-C0F43311F831}"/>
                  </a:ext>
                </a:extLst>
              </p:cNvPr>
              <p:cNvSpPr/>
              <p:nvPr/>
            </p:nvSpPr>
            <p:spPr>
              <a:xfrm>
                <a:off x="348285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1" name="线条">
                <a:extLst>
                  <a:ext uri="{FF2B5EF4-FFF2-40B4-BE49-F238E27FC236}">
                    <a16:creationId xmlns:a16="http://schemas.microsoft.com/office/drawing/2014/main" id="{35760CF7-992F-40D0-BD14-73D6ECAFAAA6}"/>
                  </a:ext>
                </a:extLst>
              </p:cNvPr>
              <p:cNvSpPr/>
              <p:nvPr/>
            </p:nvSpPr>
            <p:spPr>
              <a:xfrm>
                <a:off x="348285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2" name="线条">
                <a:extLst>
                  <a:ext uri="{FF2B5EF4-FFF2-40B4-BE49-F238E27FC236}">
                    <a16:creationId xmlns:a16="http://schemas.microsoft.com/office/drawing/2014/main" id="{86BCC103-B549-4EC2-A246-0AAC70CC1AB6}"/>
                  </a:ext>
                </a:extLst>
              </p:cNvPr>
              <p:cNvSpPr/>
              <p:nvPr/>
            </p:nvSpPr>
            <p:spPr>
              <a:xfrm>
                <a:off x="176290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3" name="线条">
                <a:extLst>
                  <a:ext uri="{FF2B5EF4-FFF2-40B4-BE49-F238E27FC236}">
                    <a16:creationId xmlns:a16="http://schemas.microsoft.com/office/drawing/2014/main" id="{634A47A1-779E-4920-9A24-271435F1930F}"/>
                  </a:ext>
                </a:extLst>
              </p:cNvPr>
              <p:cNvSpPr/>
              <p:nvPr/>
            </p:nvSpPr>
            <p:spPr>
              <a:xfrm>
                <a:off x="176290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4" name="线条">
                <a:extLst>
                  <a:ext uri="{FF2B5EF4-FFF2-40B4-BE49-F238E27FC236}">
                    <a16:creationId xmlns:a16="http://schemas.microsoft.com/office/drawing/2014/main" id="{D874A7AC-CDAD-4035-9D45-A58EB288BA6B}"/>
                  </a:ext>
                </a:extLst>
              </p:cNvPr>
              <p:cNvSpPr/>
              <p:nvPr/>
            </p:nvSpPr>
            <p:spPr>
              <a:xfrm>
                <a:off x="176290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5" name="线条">
                <a:extLst>
                  <a:ext uri="{FF2B5EF4-FFF2-40B4-BE49-F238E27FC236}">
                    <a16:creationId xmlns:a16="http://schemas.microsoft.com/office/drawing/2014/main" id="{2A8669DD-5F18-4C70-A2DE-C973242D9C82}"/>
                  </a:ext>
                </a:extLst>
              </p:cNvPr>
              <p:cNvSpPr/>
              <p:nvPr/>
            </p:nvSpPr>
            <p:spPr>
              <a:xfrm>
                <a:off x="176290" y="1046017"/>
                <a:ext cx="1" cy="2435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6" name="线条">
                <a:extLst>
                  <a:ext uri="{FF2B5EF4-FFF2-40B4-BE49-F238E27FC236}">
                    <a16:creationId xmlns:a16="http://schemas.microsoft.com/office/drawing/2014/main" id="{29CD8AFC-617D-4190-9B19-6948A7E40C36}"/>
                  </a:ext>
                </a:extLst>
              </p:cNvPr>
              <p:cNvSpPr/>
              <p:nvPr/>
            </p:nvSpPr>
            <p:spPr>
              <a:xfrm>
                <a:off x="0" y="0"/>
                <a:ext cx="0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7" name="线条">
                <a:extLst>
                  <a:ext uri="{FF2B5EF4-FFF2-40B4-BE49-F238E27FC236}">
                    <a16:creationId xmlns:a16="http://schemas.microsoft.com/office/drawing/2014/main" id="{EE748A2A-B9B6-4D4A-A78C-FF78195D6D07}"/>
                  </a:ext>
                </a:extLst>
              </p:cNvPr>
              <p:cNvSpPr/>
              <p:nvPr/>
            </p:nvSpPr>
            <p:spPr>
              <a:xfrm>
                <a:off x="0" y="523008"/>
                <a:ext cx="0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8" name="线条">
                <a:extLst>
                  <a:ext uri="{FF2B5EF4-FFF2-40B4-BE49-F238E27FC236}">
                    <a16:creationId xmlns:a16="http://schemas.microsoft.com/office/drawing/2014/main" id="{0BB9C38A-2DB5-4D44-B033-D38DDFE4F14B}"/>
                  </a:ext>
                </a:extLst>
              </p:cNvPr>
              <p:cNvSpPr/>
              <p:nvPr/>
            </p:nvSpPr>
            <p:spPr>
              <a:xfrm>
                <a:off x="0" y="784513"/>
                <a:ext cx="0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9" name="线条">
                <a:extLst>
                  <a:ext uri="{FF2B5EF4-FFF2-40B4-BE49-F238E27FC236}">
                    <a16:creationId xmlns:a16="http://schemas.microsoft.com/office/drawing/2014/main" id="{6D3DF433-7972-44DA-9E30-A17E2D412C4C}"/>
                  </a:ext>
                </a:extLst>
              </p:cNvPr>
              <p:cNvSpPr/>
              <p:nvPr/>
            </p:nvSpPr>
            <p:spPr>
              <a:xfrm>
                <a:off x="0" y="1046017"/>
                <a:ext cx="0" cy="434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70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A2ED3F-AB65-4728-8BB6-94A2A590249F}"/>
              </a:ext>
            </a:extLst>
          </p:cNvPr>
          <p:cNvSpPr txBox="1"/>
          <p:nvPr/>
        </p:nvSpPr>
        <p:spPr>
          <a:xfrm>
            <a:off x="278297" y="6408118"/>
            <a:ext cx="2803653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lang="en-US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  <a:p>
            <a:pPr defTabSz="1219169" hangingPunct="0"/>
            <a:endParaRPr sz="1600" b="1" kern="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F454682-3BDF-4651-B8D9-B65F23B53845}"/>
              </a:ext>
            </a:extLst>
          </p:cNvPr>
          <p:cNvGrpSpPr/>
          <p:nvPr/>
        </p:nvGrpSpPr>
        <p:grpSpPr>
          <a:xfrm>
            <a:off x="3230066" y="6378764"/>
            <a:ext cx="330447" cy="288657"/>
            <a:chOff x="0" y="0"/>
            <a:chExt cx="660892" cy="577312"/>
          </a:xfrm>
        </p:grpSpPr>
        <p:sp>
          <p:nvSpPr>
            <p:cNvPr id="372" name="椭圆形">
              <a:extLst>
                <a:ext uri="{FF2B5EF4-FFF2-40B4-BE49-F238E27FC236}">
                  <a16:creationId xmlns:a16="http://schemas.microsoft.com/office/drawing/2014/main" id="{C4C530F1-76DA-4B85-B91B-E209DAEEB5AD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3" name="形状">
              <a:extLst>
                <a:ext uri="{FF2B5EF4-FFF2-40B4-BE49-F238E27FC236}">
                  <a16:creationId xmlns:a16="http://schemas.microsoft.com/office/drawing/2014/main" id="{1830B768-231A-4E72-AD2E-F5AF33C4EA3E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4" name="圆形">
              <a:extLst>
                <a:ext uri="{FF2B5EF4-FFF2-40B4-BE49-F238E27FC236}">
                  <a16:creationId xmlns:a16="http://schemas.microsoft.com/office/drawing/2014/main" id="{8C05DCF4-0292-4DED-97CD-394DE40A5BB1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5" name="圆形">
              <a:extLst>
                <a:ext uri="{FF2B5EF4-FFF2-40B4-BE49-F238E27FC236}">
                  <a16:creationId xmlns:a16="http://schemas.microsoft.com/office/drawing/2014/main" id="{91C5C116-3F21-4FAB-81A1-B0AEF127105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6" name="线条">
              <a:extLst>
                <a:ext uri="{FF2B5EF4-FFF2-40B4-BE49-F238E27FC236}">
                  <a16:creationId xmlns:a16="http://schemas.microsoft.com/office/drawing/2014/main" id="{038FC089-7805-4650-B0AA-5F9E74FD52E2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7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5DCAFB5-F6CF-440E-8EE6-1C3BBA534E54}"/>
              </a:ext>
            </a:extLst>
          </p:cNvPr>
          <p:cNvSpPr txBox="1"/>
          <p:nvPr/>
        </p:nvSpPr>
        <p:spPr>
          <a:xfrm>
            <a:off x="3863561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7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A612E7A-3B90-45B8-AA9D-023FAB4AFD03}"/>
              </a:ext>
            </a:extLst>
          </p:cNvPr>
          <p:cNvGrpSpPr/>
          <p:nvPr/>
        </p:nvGrpSpPr>
        <p:grpSpPr>
          <a:xfrm>
            <a:off x="6797098" y="6378764"/>
            <a:ext cx="330447" cy="288657"/>
            <a:chOff x="0" y="0"/>
            <a:chExt cx="660892" cy="577312"/>
          </a:xfrm>
        </p:grpSpPr>
        <p:sp>
          <p:nvSpPr>
            <p:cNvPr id="379" name="椭圆形">
              <a:extLst>
                <a:ext uri="{FF2B5EF4-FFF2-40B4-BE49-F238E27FC236}">
                  <a16:creationId xmlns:a16="http://schemas.microsoft.com/office/drawing/2014/main" id="{FCD1B7DC-B475-4245-AAFD-66ED0F58727E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0" name="形状">
              <a:extLst>
                <a:ext uri="{FF2B5EF4-FFF2-40B4-BE49-F238E27FC236}">
                  <a16:creationId xmlns:a16="http://schemas.microsoft.com/office/drawing/2014/main" id="{D603420A-E34B-4176-8BB1-7B34371EB348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1" name="圆形">
              <a:extLst>
                <a:ext uri="{FF2B5EF4-FFF2-40B4-BE49-F238E27FC236}">
                  <a16:creationId xmlns:a16="http://schemas.microsoft.com/office/drawing/2014/main" id="{4A12EB18-40D7-4EB5-AB0F-E005B7D7B982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2" name="圆形">
              <a:extLst>
                <a:ext uri="{FF2B5EF4-FFF2-40B4-BE49-F238E27FC236}">
                  <a16:creationId xmlns:a16="http://schemas.microsoft.com/office/drawing/2014/main" id="{2421BA52-08DA-4298-B214-945F45602CF7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3" name="线条">
              <a:extLst>
                <a:ext uri="{FF2B5EF4-FFF2-40B4-BE49-F238E27FC236}">
                  <a16:creationId xmlns:a16="http://schemas.microsoft.com/office/drawing/2014/main" id="{934F9267-764F-43BB-8F01-A2C8769F659B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84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5E39DD-9FB7-4297-92F3-69DAD18C8927}"/>
              </a:ext>
            </a:extLst>
          </p:cNvPr>
          <p:cNvSpPr txBox="1"/>
          <p:nvPr/>
        </p:nvSpPr>
        <p:spPr>
          <a:xfrm>
            <a:off x="7430593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8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5129FB0-63DF-4351-AB56-47FD0FCC15FC}"/>
              </a:ext>
            </a:extLst>
          </p:cNvPr>
          <p:cNvGrpSpPr/>
          <p:nvPr/>
        </p:nvGrpSpPr>
        <p:grpSpPr>
          <a:xfrm>
            <a:off x="10364129" y="6378764"/>
            <a:ext cx="330447" cy="288657"/>
            <a:chOff x="0" y="0"/>
            <a:chExt cx="660892" cy="577312"/>
          </a:xfrm>
        </p:grpSpPr>
        <p:sp>
          <p:nvSpPr>
            <p:cNvPr id="386" name="椭圆形">
              <a:extLst>
                <a:ext uri="{FF2B5EF4-FFF2-40B4-BE49-F238E27FC236}">
                  <a16:creationId xmlns:a16="http://schemas.microsoft.com/office/drawing/2014/main" id="{41EB6D5F-D675-4AED-8DD4-55AF97A77A96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7" name="形状">
              <a:extLst>
                <a:ext uri="{FF2B5EF4-FFF2-40B4-BE49-F238E27FC236}">
                  <a16:creationId xmlns:a16="http://schemas.microsoft.com/office/drawing/2014/main" id="{A595E806-3AFF-4296-B757-7111AE99D785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8" name="圆形">
              <a:extLst>
                <a:ext uri="{FF2B5EF4-FFF2-40B4-BE49-F238E27FC236}">
                  <a16:creationId xmlns:a16="http://schemas.microsoft.com/office/drawing/2014/main" id="{42B8E007-EAD7-4AE3-B539-B64036266370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9" name="圆形">
              <a:extLst>
                <a:ext uri="{FF2B5EF4-FFF2-40B4-BE49-F238E27FC236}">
                  <a16:creationId xmlns:a16="http://schemas.microsoft.com/office/drawing/2014/main" id="{7299E45D-C93B-4925-A39A-D513A5B4A60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0" name="线条">
              <a:extLst>
                <a:ext uri="{FF2B5EF4-FFF2-40B4-BE49-F238E27FC236}">
                  <a16:creationId xmlns:a16="http://schemas.microsoft.com/office/drawing/2014/main" id="{365EC615-BE64-4E7F-8AF1-CA87BEA181DC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91" name="台灯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4BFEED-98F7-465B-A35E-C43E39ADFB8B}"/>
              </a:ext>
            </a:extLst>
          </p:cNvPr>
          <p:cNvSpPr/>
          <p:nvPr/>
        </p:nvSpPr>
        <p:spPr>
          <a:xfrm>
            <a:off x="11313074" y="5878614"/>
            <a:ext cx="657589" cy="610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16002" y="0"/>
                </a:moveTo>
                <a:lnTo>
                  <a:pt x="15692" y="171"/>
                </a:lnTo>
                <a:lnTo>
                  <a:pt x="15886" y="578"/>
                </a:lnTo>
                <a:lnTo>
                  <a:pt x="15308" y="898"/>
                </a:lnTo>
                <a:lnTo>
                  <a:pt x="16044" y="3041"/>
                </a:lnTo>
                <a:lnTo>
                  <a:pt x="15405" y="3377"/>
                </a:lnTo>
                <a:lnTo>
                  <a:pt x="14353" y="2744"/>
                </a:lnTo>
                <a:cubicBezTo>
                  <a:pt x="14137" y="2614"/>
                  <a:pt x="13873" y="2784"/>
                  <a:pt x="13877" y="3051"/>
                </a:cubicBezTo>
                <a:lnTo>
                  <a:pt x="13877" y="3091"/>
                </a:lnTo>
                <a:lnTo>
                  <a:pt x="2084" y="5347"/>
                </a:lnTo>
                <a:cubicBezTo>
                  <a:pt x="1994" y="5133"/>
                  <a:pt x="1750" y="5044"/>
                  <a:pt x="1557" y="5163"/>
                </a:cubicBezTo>
                <a:lnTo>
                  <a:pt x="189" y="6011"/>
                </a:lnTo>
                <a:cubicBezTo>
                  <a:pt x="-16" y="6138"/>
                  <a:pt x="-63" y="6434"/>
                  <a:pt x="92" y="6626"/>
                </a:cubicBezTo>
                <a:lnTo>
                  <a:pt x="779" y="7478"/>
                </a:lnTo>
                <a:cubicBezTo>
                  <a:pt x="871" y="7592"/>
                  <a:pt x="1012" y="7637"/>
                  <a:pt x="1144" y="7604"/>
                </a:cubicBezTo>
                <a:lnTo>
                  <a:pt x="7842" y="17569"/>
                </a:lnTo>
                <a:cubicBezTo>
                  <a:pt x="7796" y="17616"/>
                  <a:pt x="7773" y="17684"/>
                  <a:pt x="7782" y="17753"/>
                </a:cubicBezTo>
                <a:cubicBezTo>
                  <a:pt x="7805" y="17919"/>
                  <a:pt x="7846" y="18228"/>
                  <a:pt x="7866" y="18410"/>
                </a:cubicBezTo>
                <a:cubicBezTo>
                  <a:pt x="7867" y="18424"/>
                  <a:pt x="7870" y="18437"/>
                  <a:pt x="7874" y="18450"/>
                </a:cubicBezTo>
                <a:lnTo>
                  <a:pt x="7811" y="18450"/>
                </a:lnTo>
                <a:lnTo>
                  <a:pt x="6110" y="18999"/>
                </a:lnTo>
                <a:lnTo>
                  <a:pt x="4674" y="20383"/>
                </a:lnTo>
                <a:lnTo>
                  <a:pt x="4674" y="21600"/>
                </a:lnTo>
                <a:lnTo>
                  <a:pt x="11853" y="21600"/>
                </a:lnTo>
                <a:lnTo>
                  <a:pt x="11853" y="20383"/>
                </a:lnTo>
                <a:lnTo>
                  <a:pt x="10417" y="18999"/>
                </a:lnTo>
                <a:lnTo>
                  <a:pt x="8936" y="18522"/>
                </a:lnTo>
                <a:lnTo>
                  <a:pt x="9489" y="18094"/>
                </a:lnTo>
                <a:cubicBezTo>
                  <a:pt x="9571" y="18031"/>
                  <a:pt x="9596" y="17911"/>
                  <a:pt x="9547" y="17817"/>
                </a:cubicBezTo>
                <a:lnTo>
                  <a:pt x="9431" y="17599"/>
                </a:lnTo>
                <a:cubicBezTo>
                  <a:pt x="9405" y="17549"/>
                  <a:pt x="9399" y="17490"/>
                  <a:pt x="9414" y="17435"/>
                </a:cubicBezTo>
                <a:lnTo>
                  <a:pt x="9598" y="16747"/>
                </a:lnTo>
                <a:cubicBezTo>
                  <a:pt x="9619" y="16666"/>
                  <a:pt x="9595" y="16579"/>
                  <a:pt x="9535" y="16525"/>
                </a:cubicBezTo>
                <a:lnTo>
                  <a:pt x="9365" y="16373"/>
                </a:lnTo>
                <a:cubicBezTo>
                  <a:pt x="9291" y="16306"/>
                  <a:pt x="9183" y="16306"/>
                  <a:pt x="9110" y="16374"/>
                </a:cubicBezTo>
                <a:lnTo>
                  <a:pt x="8838" y="16630"/>
                </a:lnTo>
                <a:lnTo>
                  <a:pt x="2301" y="6905"/>
                </a:lnTo>
                <a:cubicBezTo>
                  <a:pt x="2345" y="6870"/>
                  <a:pt x="2380" y="6825"/>
                  <a:pt x="2405" y="6775"/>
                </a:cubicBezTo>
                <a:lnTo>
                  <a:pt x="13948" y="4567"/>
                </a:lnTo>
                <a:cubicBezTo>
                  <a:pt x="14038" y="4712"/>
                  <a:pt x="14225" y="4774"/>
                  <a:pt x="14380" y="4673"/>
                </a:cubicBezTo>
                <a:lnTo>
                  <a:pt x="15437" y="3990"/>
                </a:lnTo>
                <a:cubicBezTo>
                  <a:pt x="15522" y="3936"/>
                  <a:pt x="15571" y="3851"/>
                  <a:pt x="15587" y="3759"/>
                </a:cubicBezTo>
                <a:lnTo>
                  <a:pt x="16161" y="3456"/>
                </a:lnTo>
                <a:lnTo>
                  <a:pt x="15784" y="7603"/>
                </a:lnTo>
                <a:lnTo>
                  <a:pt x="21537" y="4414"/>
                </a:lnTo>
                <a:lnTo>
                  <a:pt x="18153" y="2300"/>
                </a:lnTo>
                <a:lnTo>
                  <a:pt x="16771" y="86"/>
                </a:lnTo>
                <a:lnTo>
                  <a:pt x="16194" y="406"/>
                </a:lnTo>
                <a:lnTo>
                  <a:pt x="16002" y="0"/>
                </a:lnTo>
                <a:close/>
                <a:moveTo>
                  <a:pt x="13884" y="3526"/>
                </a:moveTo>
                <a:lnTo>
                  <a:pt x="13892" y="4143"/>
                </a:lnTo>
                <a:lnTo>
                  <a:pt x="2395" y="6342"/>
                </a:lnTo>
                <a:lnTo>
                  <a:pt x="2213" y="5758"/>
                </a:lnTo>
                <a:lnTo>
                  <a:pt x="13884" y="3526"/>
                </a:lnTo>
                <a:close/>
                <a:moveTo>
                  <a:pt x="1958" y="7124"/>
                </a:moveTo>
                <a:lnTo>
                  <a:pt x="8537" y="16914"/>
                </a:lnTo>
                <a:lnTo>
                  <a:pt x="8143" y="17287"/>
                </a:lnTo>
                <a:lnTo>
                  <a:pt x="1503" y="7406"/>
                </a:lnTo>
                <a:lnTo>
                  <a:pt x="1958" y="7124"/>
                </a:ln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51BF5B9-2DC1-443C-971A-96950EA32324}"/>
              </a:ext>
            </a:extLst>
          </p:cNvPr>
          <p:cNvSpPr/>
          <p:nvPr/>
        </p:nvSpPr>
        <p:spPr>
          <a:xfrm>
            <a:off x="10763503" y="3489336"/>
            <a:ext cx="513928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6C5ED2C-BA88-4EF4-BA86-B8709FA2A568}"/>
              </a:ext>
            </a:extLst>
          </p:cNvPr>
          <p:cNvSpPr/>
          <p:nvPr/>
        </p:nvSpPr>
        <p:spPr>
          <a:xfrm flipH="1">
            <a:off x="619814" y="2500616"/>
            <a:ext cx="690767" cy="488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E32271B-FE0D-46B8-AD40-E0CB0D3BD5D9}"/>
              </a:ext>
            </a:extLst>
          </p:cNvPr>
          <p:cNvSpPr/>
          <p:nvPr/>
        </p:nvSpPr>
        <p:spPr>
          <a:xfrm>
            <a:off x="11804903" y="4917281"/>
            <a:ext cx="977424" cy="614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5" name="棕榈树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55D8345-5EE1-4C99-A9BC-CA023B38ABEB}"/>
              </a:ext>
            </a:extLst>
          </p:cNvPr>
          <p:cNvSpPr/>
          <p:nvPr/>
        </p:nvSpPr>
        <p:spPr>
          <a:xfrm>
            <a:off x="11407782" y="4002027"/>
            <a:ext cx="494241" cy="73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84" y="0"/>
                </a:moveTo>
                <a:cubicBezTo>
                  <a:pt x="6984" y="0"/>
                  <a:pt x="7408" y="293"/>
                  <a:pt x="8033" y="823"/>
                </a:cubicBezTo>
                <a:cubicBezTo>
                  <a:pt x="6733" y="303"/>
                  <a:pt x="4906" y="71"/>
                  <a:pt x="2346" y="404"/>
                </a:cubicBezTo>
                <a:cubicBezTo>
                  <a:pt x="2379" y="414"/>
                  <a:pt x="2413" y="425"/>
                  <a:pt x="2446" y="435"/>
                </a:cubicBezTo>
                <a:cubicBezTo>
                  <a:pt x="3367" y="368"/>
                  <a:pt x="4667" y="443"/>
                  <a:pt x="6091" y="1050"/>
                </a:cubicBezTo>
                <a:cubicBezTo>
                  <a:pt x="5081" y="878"/>
                  <a:pt x="4146" y="782"/>
                  <a:pt x="3362" y="729"/>
                </a:cubicBezTo>
                <a:cubicBezTo>
                  <a:pt x="5630" y="1493"/>
                  <a:pt x="7737" y="2480"/>
                  <a:pt x="9386" y="4022"/>
                </a:cubicBezTo>
                <a:cubicBezTo>
                  <a:pt x="7002" y="2252"/>
                  <a:pt x="2994" y="2876"/>
                  <a:pt x="2994" y="2876"/>
                </a:cubicBezTo>
                <a:cubicBezTo>
                  <a:pt x="2994" y="2876"/>
                  <a:pt x="5165" y="3008"/>
                  <a:pt x="7370" y="3520"/>
                </a:cubicBezTo>
                <a:cubicBezTo>
                  <a:pt x="4779" y="3019"/>
                  <a:pt x="1638" y="2996"/>
                  <a:pt x="0" y="5174"/>
                </a:cubicBezTo>
                <a:cubicBezTo>
                  <a:pt x="173" y="5136"/>
                  <a:pt x="357" y="5099"/>
                  <a:pt x="550" y="5061"/>
                </a:cubicBezTo>
                <a:cubicBezTo>
                  <a:pt x="725" y="4809"/>
                  <a:pt x="1072" y="4512"/>
                  <a:pt x="1770" y="4368"/>
                </a:cubicBezTo>
                <a:cubicBezTo>
                  <a:pt x="1503" y="4613"/>
                  <a:pt x="1280" y="4807"/>
                  <a:pt x="1096" y="4960"/>
                </a:cubicBezTo>
                <a:cubicBezTo>
                  <a:pt x="2271" y="4758"/>
                  <a:pt x="3752" y="4598"/>
                  <a:pt x="5502" y="4664"/>
                </a:cubicBezTo>
                <a:cubicBezTo>
                  <a:pt x="4730" y="4840"/>
                  <a:pt x="4224" y="5089"/>
                  <a:pt x="4224" y="5089"/>
                </a:cubicBezTo>
                <a:cubicBezTo>
                  <a:pt x="4224" y="5089"/>
                  <a:pt x="6557" y="4831"/>
                  <a:pt x="8684" y="5023"/>
                </a:cubicBezTo>
                <a:cubicBezTo>
                  <a:pt x="6742" y="5445"/>
                  <a:pt x="3491" y="6554"/>
                  <a:pt x="3267" y="9264"/>
                </a:cubicBezTo>
                <a:cubicBezTo>
                  <a:pt x="3461" y="8961"/>
                  <a:pt x="3788" y="8631"/>
                  <a:pt x="4329" y="8323"/>
                </a:cubicBezTo>
                <a:cubicBezTo>
                  <a:pt x="3980" y="8942"/>
                  <a:pt x="3705" y="9382"/>
                  <a:pt x="3498" y="9692"/>
                </a:cubicBezTo>
                <a:cubicBezTo>
                  <a:pt x="4319" y="8964"/>
                  <a:pt x="5372" y="8011"/>
                  <a:pt x="6755" y="7147"/>
                </a:cubicBezTo>
                <a:cubicBezTo>
                  <a:pt x="6276" y="7726"/>
                  <a:pt x="6277" y="8238"/>
                  <a:pt x="6277" y="8238"/>
                </a:cubicBezTo>
                <a:cubicBezTo>
                  <a:pt x="6277" y="8238"/>
                  <a:pt x="7903" y="6926"/>
                  <a:pt x="9878" y="5721"/>
                </a:cubicBezTo>
                <a:lnTo>
                  <a:pt x="9955" y="5696"/>
                </a:lnTo>
                <a:lnTo>
                  <a:pt x="9528" y="7094"/>
                </a:lnTo>
                <a:lnTo>
                  <a:pt x="9356" y="7101"/>
                </a:lnTo>
                <a:lnTo>
                  <a:pt x="8893" y="8821"/>
                </a:lnTo>
                <a:lnTo>
                  <a:pt x="8705" y="8738"/>
                </a:lnTo>
                <a:lnTo>
                  <a:pt x="8149" y="11431"/>
                </a:lnTo>
                <a:lnTo>
                  <a:pt x="7941" y="11442"/>
                </a:lnTo>
                <a:lnTo>
                  <a:pt x="7627" y="14159"/>
                </a:lnTo>
                <a:lnTo>
                  <a:pt x="7419" y="14126"/>
                </a:lnTo>
                <a:lnTo>
                  <a:pt x="7694" y="17418"/>
                </a:lnTo>
                <a:lnTo>
                  <a:pt x="7522" y="17467"/>
                </a:lnTo>
                <a:lnTo>
                  <a:pt x="8394" y="21600"/>
                </a:lnTo>
                <a:lnTo>
                  <a:pt x="10050" y="21600"/>
                </a:lnTo>
                <a:lnTo>
                  <a:pt x="9219" y="16988"/>
                </a:lnTo>
                <a:lnTo>
                  <a:pt x="9080" y="17027"/>
                </a:lnTo>
                <a:lnTo>
                  <a:pt x="9116" y="14389"/>
                </a:lnTo>
                <a:lnTo>
                  <a:pt x="9014" y="14372"/>
                </a:lnTo>
                <a:lnTo>
                  <a:pt x="9572" y="11356"/>
                </a:lnTo>
                <a:lnTo>
                  <a:pt x="9428" y="11363"/>
                </a:lnTo>
                <a:lnTo>
                  <a:pt x="10058" y="9345"/>
                </a:lnTo>
                <a:lnTo>
                  <a:pt x="9960" y="9300"/>
                </a:lnTo>
                <a:lnTo>
                  <a:pt x="10855" y="7042"/>
                </a:lnTo>
                <a:lnTo>
                  <a:pt x="10727" y="7047"/>
                </a:lnTo>
                <a:lnTo>
                  <a:pt x="11411" y="5590"/>
                </a:lnTo>
                <a:lnTo>
                  <a:pt x="11576" y="5625"/>
                </a:lnTo>
                <a:cubicBezTo>
                  <a:pt x="12145" y="5789"/>
                  <a:pt x="15386" y="6763"/>
                  <a:pt x="17263" y="8200"/>
                </a:cubicBezTo>
                <a:cubicBezTo>
                  <a:pt x="16976" y="7698"/>
                  <a:pt x="16556" y="7293"/>
                  <a:pt x="16069" y="6966"/>
                </a:cubicBezTo>
                <a:cubicBezTo>
                  <a:pt x="17217" y="7490"/>
                  <a:pt x="18204" y="8127"/>
                  <a:pt x="19190" y="8903"/>
                </a:cubicBezTo>
                <a:cubicBezTo>
                  <a:pt x="19190" y="8903"/>
                  <a:pt x="19243" y="8153"/>
                  <a:pt x="17860" y="6811"/>
                </a:cubicBezTo>
                <a:cubicBezTo>
                  <a:pt x="18409" y="6987"/>
                  <a:pt x="18782" y="7186"/>
                  <a:pt x="19030" y="7389"/>
                </a:cubicBezTo>
                <a:cubicBezTo>
                  <a:pt x="18317" y="5790"/>
                  <a:pt x="15876" y="5194"/>
                  <a:pt x="13878" y="4979"/>
                </a:cubicBezTo>
                <a:cubicBezTo>
                  <a:pt x="17204" y="4788"/>
                  <a:pt x="19688" y="5346"/>
                  <a:pt x="21345" y="5857"/>
                </a:cubicBezTo>
                <a:cubicBezTo>
                  <a:pt x="20837" y="5280"/>
                  <a:pt x="20715" y="5068"/>
                  <a:pt x="20715" y="5068"/>
                </a:cubicBezTo>
                <a:cubicBezTo>
                  <a:pt x="20715" y="5068"/>
                  <a:pt x="21165" y="5214"/>
                  <a:pt x="21600" y="5576"/>
                </a:cubicBezTo>
                <a:cubicBezTo>
                  <a:pt x="20243" y="3489"/>
                  <a:pt x="17402" y="3255"/>
                  <a:pt x="14925" y="3532"/>
                </a:cubicBezTo>
                <a:cubicBezTo>
                  <a:pt x="15909" y="3391"/>
                  <a:pt x="17016" y="3280"/>
                  <a:pt x="17963" y="3304"/>
                </a:cubicBezTo>
                <a:cubicBezTo>
                  <a:pt x="15130" y="2253"/>
                  <a:pt x="12296" y="4013"/>
                  <a:pt x="12296" y="4013"/>
                </a:cubicBezTo>
                <a:cubicBezTo>
                  <a:pt x="13338" y="2620"/>
                  <a:pt x="14831" y="1764"/>
                  <a:pt x="16875" y="900"/>
                </a:cubicBezTo>
                <a:cubicBezTo>
                  <a:pt x="16340" y="898"/>
                  <a:pt x="16147" y="879"/>
                  <a:pt x="16147" y="879"/>
                </a:cubicBezTo>
                <a:cubicBezTo>
                  <a:pt x="16147" y="879"/>
                  <a:pt x="16363" y="777"/>
                  <a:pt x="16743" y="691"/>
                </a:cubicBezTo>
                <a:cubicBezTo>
                  <a:pt x="14578" y="410"/>
                  <a:pt x="13156" y="975"/>
                  <a:pt x="12229" y="1755"/>
                </a:cubicBezTo>
                <a:cubicBezTo>
                  <a:pt x="12556" y="1366"/>
                  <a:pt x="12930" y="988"/>
                  <a:pt x="13335" y="689"/>
                </a:cubicBezTo>
                <a:cubicBezTo>
                  <a:pt x="10956" y="1222"/>
                  <a:pt x="10858" y="3023"/>
                  <a:pt x="10886" y="3574"/>
                </a:cubicBezTo>
                <a:cubicBezTo>
                  <a:pt x="10875" y="3599"/>
                  <a:pt x="10866" y="3625"/>
                  <a:pt x="10855" y="3649"/>
                </a:cubicBezTo>
                <a:cubicBezTo>
                  <a:pt x="10767" y="3402"/>
                  <a:pt x="10653" y="3150"/>
                  <a:pt x="10511" y="2900"/>
                </a:cubicBezTo>
                <a:cubicBezTo>
                  <a:pt x="9515" y="694"/>
                  <a:pt x="6984" y="0"/>
                  <a:pt x="6984" y="0"/>
                </a:cubicBezTo>
                <a:close/>
              </a:path>
            </a:pathLst>
          </a:custGeom>
          <a:solidFill>
            <a:srgbClr val="FBE64D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6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F81938E-F692-465C-ADEC-9302A0D44122}"/>
              </a:ext>
            </a:extLst>
          </p:cNvPr>
          <p:cNvSpPr/>
          <p:nvPr/>
        </p:nvSpPr>
        <p:spPr>
          <a:xfrm>
            <a:off x="11837708" y="3849439"/>
            <a:ext cx="118113" cy="118114"/>
          </a:xfrm>
          <a:prstGeom prst="ellipse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7" name="河流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CF53D5B-71D3-43F7-9F13-87B6A4E65096}"/>
              </a:ext>
            </a:extLst>
          </p:cNvPr>
          <p:cNvSpPr/>
          <p:nvPr/>
        </p:nvSpPr>
        <p:spPr>
          <a:xfrm>
            <a:off x="11348183" y="4753814"/>
            <a:ext cx="452338" cy="45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7" h="21568" extrusionOk="0">
                <a:moveTo>
                  <a:pt x="9496" y="0"/>
                </a:moveTo>
                <a:cubicBezTo>
                  <a:pt x="9451" y="0"/>
                  <a:pt x="9440" y="80"/>
                  <a:pt x="9485" y="86"/>
                </a:cubicBezTo>
                <a:cubicBezTo>
                  <a:pt x="10244" y="237"/>
                  <a:pt x="13119" y="378"/>
                  <a:pt x="13758" y="1230"/>
                </a:cubicBezTo>
                <a:cubicBezTo>
                  <a:pt x="14311" y="1963"/>
                  <a:pt x="11009" y="2372"/>
                  <a:pt x="8344" y="3505"/>
                </a:cubicBezTo>
                <a:cubicBezTo>
                  <a:pt x="5499" y="4718"/>
                  <a:pt x="4439" y="6939"/>
                  <a:pt x="5504" y="8303"/>
                </a:cubicBezTo>
                <a:cubicBezTo>
                  <a:pt x="6570" y="9668"/>
                  <a:pt x="12015" y="11545"/>
                  <a:pt x="11075" y="13416"/>
                </a:cubicBezTo>
                <a:cubicBezTo>
                  <a:pt x="10135" y="15287"/>
                  <a:pt x="6566" y="15729"/>
                  <a:pt x="3434" y="17923"/>
                </a:cubicBezTo>
                <a:cubicBezTo>
                  <a:pt x="302" y="20118"/>
                  <a:pt x="0" y="21568"/>
                  <a:pt x="0" y="21568"/>
                </a:cubicBezTo>
                <a:lnTo>
                  <a:pt x="12371" y="21568"/>
                </a:lnTo>
                <a:cubicBezTo>
                  <a:pt x="13215" y="20851"/>
                  <a:pt x="14849" y="19670"/>
                  <a:pt x="16317" y="18651"/>
                </a:cubicBezTo>
                <a:cubicBezTo>
                  <a:pt x="18523" y="17120"/>
                  <a:pt x="21600" y="14381"/>
                  <a:pt x="19353" y="12014"/>
                </a:cubicBezTo>
                <a:cubicBezTo>
                  <a:pt x="16035" y="8531"/>
                  <a:pt x="10018" y="7796"/>
                  <a:pt x="10566" y="6152"/>
                </a:cubicBezTo>
                <a:cubicBezTo>
                  <a:pt x="11114" y="4507"/>
                  <a:pt x="17457" y="3457"/>
                  <a:pt x="16397" y="1365"/>
                </a:cubicBezTo>
                <a:cubicBezTo>
                  <a:pt x="15683" y="-32"/>
                  <a:pt x="11024" y="0"/>
                  <a:pt x="9496" y="0"/>
                </a:cubicBezTo>
                <a:close/>
                <a:moveTo>
                  <a:pt x="8475" y="987"/>
                </a:moveTo>
                <a:cubicBezTo>
                  <a:pt x="8394" y="987"/>
                  <a:pt x="8329" y="1056"/>
                  <a:pt x="8329" y="1142"/>
                </a:cubicBezTo>
                <a:cubicBezTo>
                  <a:pt x="8329" y="1228"/>
                  <a:pt x="8394" y="1299"/>
                  <a:pt x="8475" y="1299"/>
                </a:cubicBezTo>
                <a:lnTo>
                  <a:pt x="11653" y="1299"/>
                </a:lnTo>
                <a:cubicBezTo>
                  <a:pt x="11733" y="1299"/>
                  <a:pt x="11797" y="1228"/>
                  <a:pt x="11797" y="1142"/>
                </a:cubicBezTo>
                <a:cubicBezTo>
                  <a:pt x="11797" y="1056"/>
                  <a:pt x="11733" y="987"/>
                  <a:pt x="11653" y="987"/>
                </a:cubicBezTo>
                <a:lnTo>
                  <a:pt x="8475" y="987"/>
                </a:lnTo>
                <a:close/>
                <a:moveTo>
                  <a:pt x="7595" y="1708"/>
                </a:moveTo>
                <a:cubicBezTo>
                  <a:pt x="7515" y="1708"/>
                  <a:pt x="7449" y="1779"/>
                  <a:pt x="7449" y="1865"/>
                </a:cubicBezTo>
                <a:cubicBezTo>
                  <a:pt x="7449" y="1951"/>
                  <a:pt x="7515" y="2022"/>
                  <a:pt x="7595" y="2022"/>
                </a:cubicBezTo>
                <a:lnTo>
                  <a:pt x="10773" y="2022"/>
                </a:lnTo>
                <a:cubicBezTo>
                  <a:pt x="10853" y="2022"/>
                  <a:pt x="10917" y="1951"/>
                  <a:pt x="10917" y="1865"/>
                </a:cubicBezTo>
                <a:cubicBezTo>
                  <a:pt x="10917" y="1779"/>
                  <a:pt x="10853" y="1708"/>
                  <a:pt x="10773" y="1708"/>
                </a:cubicBezTo>
                <a:lnTo>
                  <a:pt x="7595" y="1708"/>
                </a:lnTo>
                <a:close/>
                <a:moveTo>
                  <a:pt x="13677" y="5105"/>
                </a:moveTo>
                <a:cubicBezTo>
                  <a:pt x="13572" y="5105"/>
                  <a:pt x="13481" y="5197"/>
                  <a:pt x="13481" y="5316"/>
                </a:cubicBezTo>
                <a:cubicBezTo>
                  <a:pt x="13481" y="5435"/>
                  <a:pt x="13567" y="5527"/>
                  <a:pt x="13677" y="5527"/>
                </a:cubicBezTo>
                <a:lnTo>
                  <a:pt x="17488" y="5527"/>
                </a:lnTo>
                <a:cubicBezTo>
                  <a:pt x="17599" y="5527"/>
                  <a:pt x="17685" y="5435"/>
                  <a:pt x="17685" y="5316"/>
                </a:cubicBezTo>
                <a:cubicBezTo>
                  <a:pt x="17685" y="5197"/>
                  <a:pt x="17599" y="5105"/>
                  <a:pt x="17488" y="5105"/>
                </a:cubicBezTo>
                <a:lnTo>
                  <a:pt x="13677" y="5105"/>
                </a:lnTo>
                <a:close/>
                <a:moveTo>
                  <a:pt x="12507" y="6103"/>
                </a:moveTo>
                <a:cubicBezTo>
                  <a:pt x="12397" y="6103"/>
                  <a:pt x="12311" y="6195"/>
                  <a:pt x="12311" y="6313"/>
                </a:cubicBezTo>
                <a:cubicBezTo>
                  <a:pt x="12311" y="6432"/>
                  <a:pt x="12397" y="6524"/>
                  <a:pt x="12507" y="6524"/>
                </a:cubicBezTo>
                <a:lnTo>
                  <a:pt x="16317" y="6524"/>
                </a:lnTo>
                <a:cubicBezTo>
                  <a:pt x="16422" y="6524"/>
                  <a:pt x="16513" y="6427"/>
                  <a:pt x="16513" y="6313"/>
                </a:cubicBezTo>
                <a:cubicBezTo>
                  <a:pt x="16513" y="6195"/>
                  <a:pt x="16427" y="6103"/>
                  <a:pt x="16317" y="6103"/>
                </a:cubicBezTo>
                <a:lnTo>
                  <a:pt x="12507" y="6103"/>
                </a:lnTo>
                <a:close/>
                <a:moveTo>
                  <a:pt x="13657" y="7095"/>
                </a:moveTo>
                <a:cubicBezTo>
                  <a:pt x="13546" y="7095"/>
                  <a:pt x="13462" y="7187"/>
                  <a:pt x="13462" y="7306"/>
                </a:cubicBezTo>
                <a:cubicBezTo>
                  <a:pt x="13462" y="7425"/>
                  <a:pt x="13546" y="7517"/>
                  <a:pt x="13657" y="7517"/>
                </a:cubicBezTo>
                <a:lnTo>
                  <a:pt x="17468" y="7517"/>
                </a:lnTo>
                <a:cubicBezTo>
                  <a:pt x="17579" y="7517"/>
                  <a:pt x="17664" y="7425"/>
                  <a:pt x="17664" y="7306"/>
                </a:cubicBezTo>
                <a:cubicBezTo>
                  <a:pt x="17664" y="7187"/>
                  <a:pt x="17579" y="7095"/>
                  <a:pt x="17468" y="7095"/>
                </a:cubicBezTo>
                <a:lnTo>
                  <a:pt x="13657" y="7095"/>
                </a:lnTo>
                <a:close/>
                <a:moveTo>
                  <a:pt x="3786" y="11502"/>
                </a:moveTo>
                <a:cubicBezTo>
                  <a:pt x="3650" y="11502"/>
                  <a:pt x="3539" y="11619"/>
                  <a:pt x="3539" y="11765"/>
                </a:cubicBezTo>
                <a:cubicBezTo>
                  <a:pt x="3539" y="11910"/>
                  <a:pt x="3650" y="12029"/>
                  <a:pt x="3786" y="12029"/>
                </a:cubicBezTo>
                <a:lnTo>
                  <a:pt x="7595" y="12029"/>
                </a:lnTo>
                <a:cubicBezTo>
                  <a:pt x="7731" y="12029"/>
                  <a:pt x="7842" y="11910"/>
                  <a:pt x="7842" y="11765"/>
                </a:cubicBezTo>
                <a:cubicBezTo>
                  <a:pt x="7842" y="11619"/>
                  <a:pt x="7731" y="11502"/>
                  <a:pt x="7595" y="11502"/>
                </a:cubicBezTo>
                <a:lnTo>
                  <a:pt x="3786" y="11502"/>
                </a:lnTo>
                <a:close/>
                <a:moveTo>
                  <a:pt x="5193" y="12796"/>
                </a:moveTo>
                <a:cubicBezTo>
                  <a:pt x="5058" y="12796"/>
                  <a:pt x="4947" y="12913"/>
                  <a:pt x="4947" y="13059"/>
                </a:cubicBezTo>
                <a:cubicBezTo>
                  <a:pt x="4947" y="13204"/>
                  <a:pt x="5058" y="13323"/>
                  <a:pt x="5193" y="13323"/>
                </a:cubicBezTo>
                <a:lnTo>
                  <a:pt x="9003" y="13323"/>
                </a:lnTo>
                <a:cubicBezTo>
                  <a:pt x="9138" y="13323"/>
                  <a:pt x="9249" y="13204"/>
                  <a:pt x="9249" y="13059"/>
                </a:cubicBezTo>
                <a:cubicBezTo>
                  <a:pt x="9249" y="12913"/>
                  <a:pt x="9138" y="12796"/>
                  <a:pt x="9003" y="12796"/>
                </a:cubicBezTo>
                <a:lnTo>
                  <a:pt x="5193" y="12796"/>
                </a:lnTo>
                <a:close/>
                <a:moveTo>
                  <a:pt x="3871" y="14090"/>
                </a:moveTo>
                <a:cubicBezTo>
                  <a:pt x="3735" y="14090"/>
                  <a:pt x="3624" y="14207"/>
                  <a:pt x="3624" y="14353"/>
                </a:cubicBezTo>
                <a:cubicBezTo>
                  <a:pt x="3624" y="14498"/>
                  <a:pt x="3735" y="14617"/>
                  <a:pt x="3871" y="14617"/>
                </a:cubicBezTo>
                <a:lnTo>
                  <a:pt x="7682" y="14617"/>
                </a:lnTo>
                <a:cubicBezTo>
                  <a:pt x="7817" y="14617"/>
                  <a:pt x="7927" y="14498"/>
                  <a:pt x="7927" y="14353"/>
                </a:cubicBezTo>
                <a:cubicBezTo>
                  <a:pt x="7927" y="14207"/>
                  <a:pt x="7817" y="14090"/>
                  <a:pt x="7682" y="14090"/>
                </a:cubicBezTo>
                <a:lnTo>
                  <a:pt x="3871" y="14090"/>
                </a:ln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9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E310ED-739F-4DB6-81E3-18A786E58396}"/>
              </a:ext>
            </a:extLst>
          </p:cNvPr>
          <p:cNvGrpSpPr/>
          <p:nvPr/>
        </p:nvGrpSpPr>
        <p:grpSpPr>
          <a:xfrm>
            <a:off x="10687890" y="2049618"/>
            <a:ext cx="271833" cy="155890"/>
            <a:chOff x="331667" y="15546"/>
            <a:chExt cx="543663" cy="311778"/>
          </a:xfrm>
        </p:grpSpPr>
        <p:sp>
          <p:nvSpPr>
            <p:cNvPr id="399" name="形状">
              <a:extLst>
                <a:ext uri="{FF2B5EF4-FFF2-40B4-BE49-F238E27FC236}">
                  <a16:creationId xmlns:a16="http://schemas.microsoft.com/office/drawing/2014/main" id="{598ACC81-0F67-4387-B7B4-F05863A819F7}"/>
                </a:ext>
              </a:extLst>
            </p:cNvPr>
            <p:cNvSpPr/>
            <p:nvPr/>
          </p:nvSpPr>
          <p:spPr>
            <a:xfrm>
              <a:off x="331667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0" name="形状">
              <a:extLst>
                <a:ext uri="{FF2B5EF4-FFF2-40B4-BE49-F238E27FC236}">
                  <a16:creationId xmlns:a16="http://schemas.microsoft.com/office/drawing/2014/main" id="{72F9BF89-6614-4DE6-9A92-50D64B3888D5}"/>
                </a:ext>
              </a:extLst>
            </p:cNvPr>
            <p:cNvSpPr/>
            <p:nvPr/>
          </p:nvSpPr>
          <p:spPr>
            <a:xfrm>
              <a:off x="484439" y="15546"/>
              <a:ext cx="238121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1" name="形状">
              <a:extLst>
                <a:ext uri="{FF2B5EF4-FFF2-40B4-BE49-F238E27FC236}">
                  <a16:creationId xmlns:a16="http://schemas.microsoft.com/office/drawing/2014/main" id="{EA7E9EC8-7608-44B0-9D41-56E4CA3FC14C}"/>
                </a:ext>
              </a:extLst>
            </p:cNvPr>
            <p:cNvSpPr/>
            <p:nvPr/>
          </p:nvSpPr>
          <p:spPr>
            <a:xfrm>
              <a:off x="637210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40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C0ABFC-33EA-449E-8E26-91F037DC743F}"/>
              </a:ext>
            </a:extLst>
          </p:cNvPr>
          <p:cNvGrpSpPr/>
          <p:nvPr/>
        </p:nvGrpSpPr>
        <p:grpSpPr>
          <a:xfrm>
            <a:off x="6077600" y="3516879"/>
            <a:ext cx="659100" cy="671108"/>
            <a:chOff x="6039358" y="1104900"/>
            <a:chExt cx="1318198" cy="1342214"/>
          </a:xfrm>
        </p:grpSpPr>
        <p:sp>
          <p:nvSpPr>
            <p:cNvPr id="403" name="夏日主题风格模板">
              <a:extLst>
                <a:ext uri="{FF2B5EF4-FFF2-40B4-BE49-F238E27FC236}">
                  <a16:creationId xmlns:a16="http://schemas.microsoft.com/office/drawing/2014/main" id="{778E61C7-1A34-4558-9A0C-A4D56CB1AB31}"/>
                </a:ext>
              </a:extLst>
            </p:cNvPr>
            <p:cNvSpPr/>
            <p:nvPr/>
          </p:nvSpPr>
          <p:spPr>
            <a:xfrm>
              <a:off x="6087556" y="11771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FBE64D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BE64D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  <p:sp>
          <p:nvSpPr>
            <p:cNvPr id="404" name="夏日主题风格模板">
              <a:extLst>
                <a:ext uri="{FF2B5EF4-FFF2-40B4-BE49-F238E27FC236}">
                  <a16:creationId xmlns:a16="http://schemas.microsoft.com/office/drawing/2014/main" id="{1F48498F-DE3E-4189-A6DB-EC3488743EBC}"/>
                </a:ext>
              </a:extLst>
            </p:cNvPr>
            <p:cNvSpPr/>
            <p:nvPr/>
          </p:nvSpPr>
          <p:spPr>
            <a:xfrm>
              <a:off x="6039358" y="1104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dist="21188" dir="5400000" rotWithShape="0">
                <a:srgbClr val="FFFFFF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solidFill>
                    <a:srgbClr val="000000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</p:grpSp>
      <p:sp>
        <p:nvSpPr>
          <p:cNvPr id="405" name="HAPPY summer Come and play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BFCA478-0236-4E8E-B4B8-C6C3F8D4FA29}"/>
              </a:ext>
            </a:extLst>
          </p:cNvPr>
          <p:cNvSpPr txBox="1"/>
          <p:nvPr/>
        </p:nvSpPr>
        <p:spPr>
          <a:xfrm>
            <a:off x="5184782" y="4211430"/>
            <a:ext cx="1833836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en-US" sz="22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NUMBER SIX</a:t>
            </a:r>
          </a:p>
        </p:txBody>
      </p:sp>
      <p:grpSp>
        <p:nvGrpSpPr>
          <p:cNvPr id="40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E6CC411-97EF-4F11-AB16-CF4F508256DE}"/>
              </a:ext>
            </a:extLst>
          </p:cNvPr>
          <p:cNvGrpSpPr/>
          <p:nvPr/>
        </p:nvGrpSpPr>
        <p:grpSpPr>
          <a:xfrm>
            <a:off x="2686474" y="2261284"/>
            <a:ext cx="2435334" cy="730118"/>
            <a:chOff x="0" y="0"/>
            <a:chExt cx="4870667" cy="1460235"/>
          </a:xfrm>
        </p:grpSpPr>
        <p:sp>
          <p:nvSpPr>
            <p:cNvPr id="407" name="形状">
              <a:extLst>
                <a:ext uri="{FF2B5EF4-FFF2-40B4-BE49-F238E27FC236}">
                  <a16:creationId xmlns:a16="http://schemas.microsoft.com/office/drawing/2014/main" id="{2C5C7EC9-22B1-4DCC-A5D9-DEDE68598A22}"/>
                </a:ext>
              </a:extLst>
            </p:cNvPr>
            <p:cNvSpPr/>
            <p:nvPr/>
          </p:nvSpPr>
          <p:spPr>
            <a:xfrm>
              <a:off x="12918" y="1424"/>
              <a:ext cx="4451583" cy="133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8640"/>
                  </a:lnTo>
                  <a:lnTo>
                    <a:pt x="21600" y="10286"/>
                  </a:lnTo>
                  <a:lnTo>
                    <a:pt x="19536" y="13371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8" name="线条">
              <a:extLst>
                <a:ext uri="{FF2B5EF4-FFF2-40B4-BE49-F238E27FC236}">
                  <a16:creationId xmlns:a16="http://schemas.microsoft.com/office/drawing/2014/main" id="{7FF97261-5ED5-4054-AF3C-6059AF2A133A}"/>
                </a:ext>
              </a:extLst>
            </p:cNvPr>
            <p:cNvSpPr/>
            <p:nvPr/>
          </p:nvSpPr>
          <p:spPr>
            <a:xfrm>
              <a:off x="4044145" y="0"/>
              <a:ext cx="826523" cy="145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" y="0"/>
                  </a:moveTo>
                  <a:lnTo>
                    <a:pt x="11906" y="1445"/>
                  </a:lnTo>
                  <a:lnTo>
                    <a:pt x="11682" y="9555"/>
                  </a:lnTo>
                  <a:lnTo>
                    <a:pt x="21600" y="10994"/>
                  </a:lnTo>
                  <a:lnTo>
                    <a:pt x="11839" y="13598"/>
                  </a:lnTo>
                  <a:lnTo>
                    <a:pt x="12066" y="21600"/>
                  </a:lnTo>
                  <a:lnTo>
                    <a:pt x="0" y="19749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9" name="线条">
              <a:extLst>
                <a:ext uri="{FF2B5EF4-FFF2-40B4-BE49-F238E27FC236}">
                  <a16:creationId xmlns:a16="http://schemas.microsoft.com/office/drawing/2014/main" id="{4C296330-F283-4CCE-B521-E259DB4C02AC}"/>
                </a:ext>
              </a:extLst>
            </p:cNvPr>
            <p:cNvSpPr/>
            <p:nvPr/>
          </p:nvSpPr>
          <p:spPr>
            <a:xfrm>
              <a:off x="4035628" y="832266"/>
              <a:ext cx="460306" cy="914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" name="线条">
              <a:extLst>
                <a:ext uri="{FF2B5EF4-FFF2-40B4-BE49-F238E27FC236}">
                  <a16:creationId xmlns:a16="http://schemas.microsoft.com/office/drawing/2014/main" id="{F61C4984-8804-46C2-A717-18977F2F7CBA}"/>
                </a:ext>
              </a:extLst>
            </p:cNvPr>
            <p:cNvSpPr/>
            <p:nvPr/>
          </p:nvSpPr>
          <p:spPr>
            <a:xfrm>
              <a:off x="0" y="1331910"/>
              <a:ext cx="4519042" cy="12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487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1" name="北京·202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ACF4345-0019-4BED-8C43-DAEA3E3CB822}"/>
              </a:ext>
            </a:extLst>
          </p:cNvPr>
          <p:cNvSpPr txBox="1"/>
          <p:nvPr/>
        </p:nvSpPr>
        <p:spPr>
          <a:xfrm>
            <a:off x="2918347" y="2460044"/>
            <a:ext cx="1603003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7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第六部分</a:t>
            </a:r>
            <a:endParaRPr sz="17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" name="眼镜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14CA026-3688-410E-A3EB-5912344B5791}"/>
              </a:ext>
            </a:extLst>
          </p:cNvPr>
          <p:cNvSpPr/>
          <p:nvPr/>
        </p:nvSpPr>
        <p:spPr>
          <a:xfrm rot="1450677">
            <a:off x="8877657" y="3062568"/>
            <a:ext cx="513197" cy="151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0483" extrusionOk="0">
                <a:moveTo>
                  <a:pt x="3828" y="34"/>
                </a:moveTo>
                <a:cubicBezTo>
                  <a:pt x="2795" y="120"/>
                  <a:pt x="1590" y="388"/>
                  <a:pt x="183" y="887"/>
                </a:cubicBezTo>
                <a:cubicBezTo>
                  <a:pt x="67" y="928"/>
                  <a:pt x="-16" y="1277"/>
                  <a:pt x="3" y="1647"/>
                </a:cubicBezTo>
                <a:lnTo>
                  <a:pt x="159" y="4726"/>
                </a:lnTo>
                <a:cubicBezTo>
                  <a:pt x="174" y="5021"/>
                  <a:pt x="226" y="5272"/>
                  <a:pt x="303" y="5437"/>
                </a:cubicBezTo>
                <a:cubicBezTo>
                  <a:pt x="459" y="5769"/>
                  <a:pt x="741" y="6637"/>
                  <a:pt x="986" y="8812"/>
                </a:cubicBezTo>
                <a:cubicBezTo>
                  <a:pt x="1371" y="12238"/>
                  <a:pt x="1495" y="20483"/>
                  <a:pt x="5195" y="20483"/>
                </a:cubicBezTo>
                <a:cubicBezTo>
                  <a:pt x="7953" y="20483"/>
                  <a:pt x="8845" y="16694"/>
                  <a:pt x="9261" y="13204"/>
                </a:cubicBezTo>
                <a:cubicBezTo>
                  <a:pt x="9261" y="13205"/>
                  <a:pt x="9806" y="8539"/>
                  <a:pt x="10081" y="7718"/>
                </a:cubicBezTo>
                <a:cubicBezTo>
                  <a:pt x="10393" y="6787"/>
                  <a:pt x="11238" y="6899"/>
                  <a:pt x="11516" y="7718"/>
                </a:cubicBezTo>
                <a:cubicBezTo>
                  <a:pt x="11739" y="8377"/>
                  <a:pt x="12114" y="11522"/>
                  <a:pt x="12253" y="12728"/>
                </a:cubicBezTo>
                <a:cubicBezTo>
                  <a:pt x="12268" y="12866"/>
                  <a:pt x="12284" y="13004"/>
                  <a:pt x="12300" y="13143"/>
                </a:cubicBezTo>
                <a:cubicBezTo>
                  <a:pt x="12304" y="13180"/>
                  <a:pt x="12307" y="13204"/>
                  <a:pt x="12307" y="13204"/>
                </a:cubicBezTo>
                <a:cubicBezTo>
                  <a:pt x="12724" y="16694"/>
                  <a:pt x="13615" y="20483"/>
                  <a:pt x="16373" y="20483"/>
                </a:cubicBezTo>
                <a:cubicBezTo>
                  <a:pt x="20073" y="20483"/>
                  <a:pt x="20197" y="12239"/>
                  <a:pt x="20582" y="8812"/>
                </a:cubicBezTo>
                <a:cubicBezTo>
                  <a:pt x="20826" y="6639"/>
                  <a:pt x="21107" y="5776"/>
                  <a:pt x="21263" y="5443"/>
                </a:cubicBezTo>
                <a:cubicBezTo>
                  <a:pt x="21340" y="5277"/>
                  <a:pt x="21396" y="5022"/>
                  <a:pt x="21411" y="4726"/>
                </a:cubicBezTo>
                <a:lnTo>
                  <a:pt x="21565" y="1647"/>
                </a:lnTo>
                <a:cubicBezTo>
                  <a:pt x="21584" y="1277"/>
                  <a:pt x="21501" y="928"/>
                  <a:pt x="21385" y="887"/>
                </a:cubicBezTo>
                <a:cubicBezTo>
                  <a:pt x="15728" y="-1117"/>
                  <a:pt x="13325" y="564"/>
                  <a:pt x="12368" y="3069"/>
                </a:cubicBezTo>
                <a:cubicBezTo>
                  <a:pt x="12211" y="3480"/>
                  <a:pt x="12007" y="3631"/>
                  <a:pt x="11809" y="3485"/>
                </a:cubicBezTo>
                <a:cubicBezTo>
                  <a:pt x="11477" y="3239"/>
                  <a:pt x="11114" y="3102"/>
                  <a:pt x="10733" y="3102"/>
                </a:cubicBezTo>
                <a:cubicBezTo>
                  <a:pt x="10376" y="3102"/>
                  <a:pt x="10035" y="3219"/>
                  <a:pt x="9719" y="3436"/>
                </a:cubicBezTo>
                <a:cubicBezTo>
                  <a:pt x="9531" y="3565"/>
                  <a:pt x="9337" y="3422"/>
                  <a:pt x="9186" y="3036"/>
                </a:cubicBezTo>
                <a:cubicBezTo>
                  <a:pt x="8461" y="1173"/>
                  <a:pt x="6926" y="-226"/>
                  <a:pt x="3828" y="34"/>
                </a:cubicBezTo>
                <a:close/>
                <a:moveTo>
                  <a:pt x="987" y="1849"/>
                </a:moveTo>
                <a:cubicBezTo>
                  <a:pt x="1091" y="1849"/>
                  <a:pt x="1176" y="2122"/>
                  <a:pt x="1176" y="2457"/>
                </a:cubicBezTo>
                <a:cubicBezTo>
                  <a:pt x="1176" y="2792"/>
                  <a:pt x="1091" y="3064"/>
                  <a:pt x="987" y="3064"/>
                </a:cubicBezTo>
                <a:cubicBezTo>
                  <a:pt x="883" y="3064"/>
                  <a:pt x="799" y="2792"/>
                  <a:pt x="799" y="2457"/>
                </a:cubicBezTo>
                <a:cubicBezTo>
                  <a:pt x="799" y="2122"/>
                  <a:pt x="883" y="1849"/>
                  <a:pt x="987" y="1849"/>
                </a:cubicBezTo>
                <a:close/>
                <a:moveTo>
                  <a:pt x="20580" y="1849"/>
                </a:moveTo>
                <a:cubicBezTo>
                  <a:pt x="20684" y="1849"/>
                  <a:pt x="20769" y="2122"/>
                  <a:pt x="20769" y="2457"/>
                </a:cubicBezTo>
                <a:cubicBezTo>
                  <a:pt x="20769" y="2792"/>
                  <a:pt x="20684" y="3064"/>
                  <a:pt x="20580" y="3064"/>
                </a:cubicBezTo>
                <a:cubicBezTo>
                  <a:pt x="20476" y="3064"/>
                  <a:pt x="20392" y="2792"/>
                  <a:pt x="20392" y="2457"/>
                </a:cubicBezTo>
                <a:cubicBezTo>
                  <a:pt x="20392" y="2122"/>
                  <a:pt x="20476" y="1849"/>
                  <a:pt x="20580" y="1849"/>
                </a:cubicBezTo>
                <a:close/>
                <a:moveTo>
                  <a:pt x="5370" y="2210"/>
                </a:moveTo>
                <a:cubicBezTo>
                  <a:pt x="8656" y="2210"/>
                  <a:pt x="9321" y="6283"/>
                  <a:pt x="8825" y="11470"/>
                </a:cubicBezTo>
                <a:cubicBezTo>
                  <a:pt x="8328" y="16656"/>
                  <a:pt x="7551" y="18689"/>
                  <a:pt x="5249" y="18689"/>
                </a:cubicBezTo>
                <a:cubicBezTo>
                  <a:pt x="4602" y="18689"/>
                  <a:pt x="2359" y="19127"/>
                  <a:pt x="1908" y="11032"/>
                </a:cubicBezTo>
                <a:cubicBezTo>
                  <a:pt x="1456" y="2938"/>
                  <a:pt x="2480" y="2210"/>
                  <a:pt x="5370" y="2210"/>
                </a:cubicBezTo>
                <a:close/>
                <a:moveTo>
                  <a:pt x="16198" y="2210"/>
                </a:moveTo>
                <a:cubicBezTo>
                  <a:pt x="19087" y="2211"/>
                  <a:pt x="20112" y="2938"/>
                  <a:pt x="19660" y="11032"/>
                </a:cubicBezTo>
                <a:cubicBezTo>
                  <a:pt x="19209" y="19127"/>
                  <a:pt x="16966" y="18689"/>
                  <a:pt x="16319" y="18689"/>
                </a:cubicBezTo>
                <a:cubicBezTo>
                  <a:pt x="14017" y="18689"/>
                  <a:pt x="13240" y="16656"/>
                  <a:pt x="12743" y="11470"/>
                </a:cubicBezTo>
                <a:cubicBezTo>
                  <a:pt x="12247" y="6283"/>
                  <a:pt x="12912" y="2210"/>
                  <a:pt x="16198" y="2210"/>
                </a:cubicBezTo>
                <a:close/>
                <a:moveTo>
                  <a:pt x="987" y="4081"/>
                </a:moveTo>
                <a:cubicBezTo>
                  <a:pt x="1091" y="4081"/>
                  <a:pt x="1176" y="4353"/>
                  <a:pt x="1176" y="4688"/>
                </a:cubicBezTo>
                <a:cubicBezTo>
                  <a:pt x="1176" y="5023"/>
                  <a:pt x="1091" y="5295"/>
                  <a:pt x="987" y="5295"/>
                </a:cubicBezTo>
                <a:cubicBezTo>
                  <a:pt x="883" y="5295"/>
                  <a:pt x="799" y="5023"/>
                  <a:pt x="799" y="4688"/>
                </a:cubicBezTo>
                <a:cubicBezTo>
                  <a:pt x="799" y="4353"/>
                  <a:pt x="883" y="4081"/>
                  <a:pt x="987" y="4081"/>
                </a:cubicBezTo>
                <a:close/>
                <a:moveTo>
                  <a:pt x="20580" y="4081"/>
                </a:moveTo>
                <a:cubicBezTo>
                  <a:pt x="20684" y="4081"/>
                  <a:pt x="20769" y="4353"/>
                  <a:pt x="20769" y="4688"/>
                </a:cubicBezTo>
                <a:cubicBezTo>
                  <a:pt x="20769" y="5023"/>
                  <a:pt x="20684" y="5295"/>
                  <a:pt x="20580" y="5295"/>
                </a:cubicBezTo>
                <a:cubicBezTo>
                  <a:pt x="20476" y="5295"/>
                  <a:pt x="20392" y="5023"/>
                  <a:pt x="20392" y="4688"/>
                </a:cubicBezTo>
                <a:cubicBezTo>
                  <a:pt x="20392" y="4353"/>
                  <a:pt x="20476" y="4081"/>
                  <a:pt x="20580" y="4081"/>
                </a:cubicBez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3" name="橡皮鸭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7A20252-A2B1-4161-B408-8D6BDBCC9003}"/>
              </a:ext>
            </a:extLst>
          </p:cNvPr>
          <p:cNvSpPr/>
          <p:nvPr/>
        </p:nvSpPr>
        <p:spPr>
          <a:xfrm>
            <a:off x="10471886" y="5891723"/>
            <a:ext cx="301347" cy="27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0" h="21600" extrusionOk="0">
                <a:moveTo>
                  <a:pt x="14685" y="0"/>
                </a:moveTo>
                <a:cubicBezTo>
                  <a:pt x="11445" y="0"/>
                  <a:pt x="10577" y="3655"/>
                  <a:pt x="10577" y="5094"/>
                </a:cubicBezTo>
                <a:cubicBezTo>
                  <a:pt x="10577" y="7387"/>
                  <a:pt x="11778" y="8546"/>
                  <a:pt x="12449" y="9877"/>
                </a:cubicBezTo>
                <a:cubicBezTo>
                  <a:pt x="12563" y="10098"/>
                  <a:pt x="12403" y="10374"/>
                  <a:pt x="12179" y="10344"/>
                </a:cubicBezTo>
                <a:cubicBezTo>
                  <a:pt x="8030" y="9812"/>
                  <a:pt x="5680" y="11913"/>
                  <a:pt x="4063" y="11943"/>
                </a:cubicBezTo>
                <a:cubicBezTo>
                  <a:pt x="3132" y="11961"/>
                  <a:pt x="1623" y="9096"/>
                  <a:pt x="412" y="10254"/>
                </a:cubicBezTo>
                <a:cubicBezTo>
                  <a:pt x="-431" y="11054"/>
                  <a:pt x="-597" y="21600"/>
                  <a:pt x="6157" y="21600"/>
                </a:cubicBezTo>
                <a:cubicBezTo>
                  <a:pt x="12906" y="21600"/>
                  <a:pt x="15044" y="21600"/>
                  <a:pt x="15044" y="21600"/>
                </a:cubicBezTo>
                <a:cubicBezTo>
                  <a:pt x="15044" y="21600"/>
                  <a:pt x="20759" y="21421"/>
                  <a:pt x="20759" y="15897"/>
                </a:cubicBezTo>
                <a:cubicBezTo>
                  <a:pt x="20759" y="10374"/>
                  <a:pt x="17847" y="10498"/>
                  <a:pt x="17847" y="8748"/>
                </a:cubicBezTo>
                <a:cubicBezTo>
                  <a:pt x="17847" y="6999"/>
                  <a:pt x="20561" y="7136"/>
                  <a:pt x="20759" y="6653"/>
                </a:cubicBezTo>
                <a:cubicBezTo>
                  <a:pt x="20977" y="6121"/>
                  <a:pt x="20078" y="5782"/>
                  <a:pt x="20078" y="5626"/>
                </a:cubicBezTo>
                <a:cubicBezTo>
                  <a:pt x="20078" y="5471"/>
                  <a:pt x="21003" y="4532"/>
                  <a:pt x="20759" y="4090"/>
                </a:cubicBezTo>
                <a:cubicBezTo>
                  <a:pt x="20525" y="3672"/>
                  <a:pt x="20071" y="4587"/>
                  <a:pt x="18719" y="4169"/>
                </a:cubicBezTo>
                <a:cubicBezTo>
                  <a:pt x="18579" y="4127"/>
                  <a:pt x="18476" y="4002"/>
                  <a:pt x="18440" y="3840"/>
                </a:cubicBezTo>
                <a:cubicBezTo>
                  <a:pt x="18185" y="2688"/>
                  <a:pt x="17680" y="0"/>
                  <a:pt x="14685" y="0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4" name="鹦鹉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DBC2154-E64B-4204-BC09-415F018CD113}"/>
              </a:ext>
            </a:extLst>
          </p:cNvPr>
          <p:cNvSpPr/>
          <p:nvPr/>
        </p:nvSpPr>
        <p:spPr>
          <a:xfrm>
            <a:off x="7521104" y="169980"/>
            <a:ext cx="441792" cy="74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0" h="21432" extrusionOk="0">
                <a:moveTo>
                  <a:pt x="18370" y="0"/>
                </a:moveTo>
                <a:cubicBezTo>
                  <a:pt x="14048" y="0"/>
                  <a:pt x="12783" y="2031"/>
                  <a:pt x="12783" y="2031"/>
                </a:cubicBezTo>
                <a:lnTo>
                  <a:pt x="13378" y="1961"/>
                </a:lnTo>
                <a:cubicBezTo>
                  <a:pt x="12845" y="2298"/>
                  <a:pt x="12783" y="2732"/>
                  <a:pt x="12783" y="2732"/>
                </a:cubicBezTo>
                <a:cubicBezTo>
                  <a:pt x="12783" y="2732"/>
                  <a:pt x="13096" y="2636"/>
                  <a:pt x="13324" y="2568"/>
                </a:cubicBezTo>
                <a:cubicBezTo>
                  <a:pt x="13120" y="2773"/>
                  <a:pt x="13058" y="2973"/>
                  <a:pt x="13050" y="3126"/>
                </a:cubicBezTo>
                <a:cubicBezTo>
                  <a:pt x="8310" y="3811"/>
                  <a:pt x="6091" y="8534"/>
                  <a:pt x="5321" y="10669"/>
                </a:cubicBezTo>
                <a:cubicBezTo>
                  <a:pt x="3308" y="11590"/>
                  <a:pt x="1878" y="12878"/>
                  <a:pt x="1256" y="14344"/>
                </a:cubicBezTo>
                <a:cubicBezTo>
                  <a:pt x="3332" y="14028"/>
                  <a:pt x="5219" y="13365"/>
                  <a:pt x="6714" y="12400"/>
                </a:cubicBezTo>
                <a:cubicBezTo>
                  <a:pt x="5857" y="14200"/>
                  <a:pt x="4673" y="15938"/>
                  <a:pt x="3176" y="17582"/>
                </a:cubicBezTo>
                <a:cubicBezTo>
                  <a:pt x="3216" y="17569"/>
                  <a:pt x="3579" y="17635"/>
                  <a:pt x="4382" y="17295"/>
                </a:cubicBezTo>
                <a:cubicBezTo>
                  <a:pt x="3144" y="18733"/>
                  <a:pt x="1680" y="20106"/>
                  <a:pt x="0" y="21391"/>
                </a:cubicBezTo>
                <a:cubicBezTo>
                  <a:pt x="42" y="21389"/>
                  <a:pt x="377" y="21600"/>
                  <a:pt x="1727" y="21083"/>
                </a:cubicBezTo>
                <a:cubicBezTo>
                  <a:pt x="6184" y="19231"/>
                  <a:pt x="9208" y="14287"/>
                  <a:pt x="10395" y="11043"/>
                </a:cubicBezTo>
                <a:cubicBezTo>
                  <a:pt x="11795" y="10599"/>
                  <a:pt x="13028" y="10102"/>
                  <a:pt x="14092" y="9584"/>
                </a:cubicBezTo>
                <a:lnTo>
                  <a:pt x="14381" y="9839"/>
                </a:lnTo>
                <a:lnTo>
                  <a:pt x="14765" y="9746"/>
                </a:lnTo>
                <a:cubicBezTo>
                  <a:pt x="14974" y="10165"/>
                  <a:pt x="15001" y="10443"/>
                  <a:pt x="14877" y="10541"/>
                </a:cubicBezTo>
                <a:cubicBezTo>
                  <a:pt x="14721" y="10666"/>
                  <a:pt x="14541" y="10668"/>
                  <a:pt x="14101" y="10652"/>
                </a:cubicBezTo>
                <a:cubicBezTo>
                  <a:pt x="13639" y="10636"/>
                  <a:pt x="13210" y="10850"/>
                  <a:pt x="13170" y="11142"/>
                </a:cubicBezTo>
                <a:cubicBezTo>
                  <a:pt x="13481" y="10935"/>
                  <a:pt x="13650" y="10935"/>
                  <a:pt x="13650" y="10935"/>
                </a:cubicBezTo>
                <a:cubicBezTo>
                  <a:pt x="13650" y="10935"/>
                  <a:pt x="13779" y="11141"/>
                  <a:pt x="14123" y="11066"/>
                </a:cubicBezTo>
                <a:cubicBezTo>
                  <a:pt x="14641" y="10954"/>
                  <a:pt x="15416" y="10875"/>
                  <a:pt x="15884" y="10904"/>
                </a:cubicBezTo>
                <a:cubicBezTo>
                  <a:pt x="16352" y="10933"/>
                  <a:pt x="16829" y="11045"/>
                  <a:pt x="17297" y="11036"/>
                </a:cubicBezTo>
                <a:cubicBezTo>
                  <a:pt x="17836" y="11026"/>
                  <a:pt x="17855" y="10925"/>
                  <a:pt x="17855" y="10925"/>
                </a:cubicBezTo>
                <a:cubicBezTo>
                  <a:pt x="17855" y="10925"/>
                  <a:pt x="18190" y="10865"/>
                  <a:pt x="18306" y="11098"/>
                </a:cubicBezTo>
                <a:cubicBezTo>
                  <a:pt x="18482" y="10892"/>
                  <a:pt x="18200" y="10584"/>
                  <a:pt x="17591" y="10635"/>
                </a:cubicBezTo>
                <a:cubicBezTo>
                  <a:pt x="16982" y="10686"/>
                  <a:pt x="16147" y="10631"/>
                  <a:pt x="15926" y="10407"/>
                </a:cubicBezTo>
                <a:cubicBezTo>
                  <a:pt x="15831" y="10311"/>
                  <a:pt x="15624" y="9972"/>
                  <a:pt x="15432" y="9587"/>
                </a:cubicBezTo>
                <a:lnTo>
                  <a:pt x="15794" y="9500"/>
                </a:lnTo>
                <a:lnTo>
                  <a:pt x="15794" y="8656"/>
                </a:lnTo>
                <a:cubicBezTo>
                  <a:pt x="19639" y="6297"/>
                  <a:pt x="20295" y="3828"/>
                  <a:pt x="18073" y="3750"/>
                </a:cubicBezTo>
                <a:cubicBezTo>
                  <a:pt x="18554" y="3016"/>
                  <a:pt x="18171" y="2605"/>
                  <a:pt x="18171" y="2605"/>
                </a:cubicBezTo>
                <a:cubicBezTo>
                  <a:pt x="18777" y="2730"/>
                  <a:pt x="19293" y="2723"/>
                  <a:pt x="19834" y="2549"/>
                </a:cubicBezTo>
                <a:cubicBezTo>
                  <a:pt x="19919" y="2522"/>
                  <a:pt x="19897" y="2448"/>
                  <a:pt x="19800" y="2444"/>
                </a:cubicBezTo>
                <a:cubicBezTo>
                  <a:pt x="19331" y="2425"/>
                  <a:pt x="19296" y="2217"/>
                  <a:pt x="19296" y="2217"/>
                </a:cubicBezTo>
                <a:cubicBezTo>
                  <a:pt x="19296" y="2217"/>
                  <a:pt x="19614" y="2154"/>
                  <a:pt x="19548" y="1847"/>
                </a:cubicBezTo>
                <a:cubicBezTo>
                  <a:pt x="19720" y="2220"/>
                  <a:pt x="20237" y="2340"/>
                  <a:pt x="20237" y="2340"/>
                </a:cubicBezTo>
                <a:cubicBezTo>
                  <a:pt x="20237" y="2340"/>
                  <a:pt x="20290" y="2701"/>
                  <a:pt x="19708" y="3049"/>
                </a:cubicBezTo>
                <a:cubicBezTo>
                  <a:pt x="21600" y="2645"/>
                  <a:pt x="21282" y="1410"/>
                  <a:pt x="20593" y="951"/>
                </a:cubicBezTo>
                <a:cubicBezTo>
                  <a:pt x="20792" y="761"/>
                  <a:pt x="20303" y="0"/>
                  <a:pt x="18370" y="0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7DBCE3-36E7-4D01-9F16-C4FC3A0CF970}"/>
              </a:ext>
            </a:extLst>
          </p:cNvPr>
          <p:cNvSpPr/>
          <p:nvPr/>
        </p:nvSpPr>
        <p:spPr>
          <a:xfrm>
            <a:off x="1228109" y="4539197"/>
            <a:ext cx="767330" cy="113718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080C5E56-A638-4B15-BA34-867185665CC1}"/>
              </a:ext>
            </a:extLst>
          </p:cNvPr>
          <p:cNvSpPr txBox="1"/>
          <p:nvPr/>
        </p:nvSpPr>
        <p:spPr>
          <a:xfrm>
            <a:off x="4623414" y="3299341"/>
            <a:ext cx="3351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BE64D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感想与心得</a:t>
            </a:r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1EE46FB6-4BAA-437C-9120-BBD4465CAF4F}"/>
              </a:ext>
            </a:extLst>
          </p:cNvPr>
          <p:cNvSpPr txBox="1"/>
          <p:nvPr/>
        </p:nvSpPr>
        <p:spPr>
          <a:xfrm>
            <a:off x="2339205" y="3322567"/>
            <a:ext cx="7168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69" hangingPunct="0"/>
            <a:r>
              <a:rPr lang="zh-CN" altLang="en-US" sz="4400" b="1" i="0" dirty="0">
                <a:solidFill>
                  <a:srgbClr val="212529"/>
                </a:solidFill>
                <a:effectLst/>
                <a:latin typeface="YouSheBiaoTiHei" panose="00000500000000000000" pitchFamily="2" charset="-122"/>
                <a:ea typeface="YouSheBiaoTiHei" panose="00000500000000000000" pitchFamily="2" charset="-122"/>
              </a:rPr>
              <a:t>感想与心得</a:t>
            </a:r>
            <a:endParaRPr lang="zh-CN" altLang="en-US" sz="4400" b="1" kern="0" dirty="0">
              <a:latin typeface="YouSheBiaoTiHei" panose="00000500000000000000" pitchFamily="2" charset="-122"/>
              <a:ea typeface="YouSheBiaoTiHe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47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成组">
            <a:extLst>
              <a:ext uri="{FF2B5EF4-FFF2-40B4-BE49-F238E27FC236}">
                <a16:creationId xmlns:a16="http://schemas.microsoft.com/office/drawing/2014/main" id="{9B97146A-3B28-43B2-99C1-1050A5D37BC8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65" name="成组">
              <a:extLst>
                <a:ext uri="{FF2B5EF4-FFF2-40B4-BE49-F238E27FC236}">
                  <a16:creationId xmlns:a16="http://schemas.microsoft.com/office/drawing/2014/main" id="{3340CA21-687C-4949-B1D3-BDC2DA5DF155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A2076123-CDB3-4837-BD66-343E868F1A7D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2417FEB3-C1B7-448C-9C7E-BDFD1D63F664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EECE5536-F54D-40C0-9CAE-1535DA75B8B4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7FC73F11-745F-4A60-90C9-1AE38C8E845A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39F19408-6C1E-4C45-8D65-735F38E868EF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C01E9181-9BC3-4E8D-B478-BB481BF7BD28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D3BD3D8C-DA0C-44CD-BB37-CDF5F9A08B1A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0D839820-896F-4953-989B-1B74949E5F41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0E6D0B89-1DE6-4FAB-A924-CFB1DDC087B0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F5E77BC1-3538-4110-A2A8-CC8938099A3F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EF8CA9AD-F3AC-4416-B4BD-15836E9BD81B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9B060806-00AB-427D-8012-7BA5E8C02791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2" name="线条">
                <a:extLst>
                  <a:ext uri="{FF2B5EF4-FFF2-40B4-BE49-F238E27FC236}">
                    <a16:creationId xmlns:a16="http://schemas.microsoft.com/office/drawing/2014/main" id="{87706576-F5BD-4AC9-865A-EE38B5CC2D0A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" name="线条">
                <a:extLst>
                  <a:ext uri="{FF2B5EF4-FFF2-40B4-BE49-F238E27FC236}">
                    <a16:creationId xmlns:a16="http://schemas.microsoft.com/office/drawing/2014/main" id="{D7811939-8B60-4610-B16E-3FAC8D56C50B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" name="线条">
                <a:extLst>
                  <a:ext uri="{FF2B5EF4-FFF2-40B4-BE49-F238E27FC236}">
                    <a16:creationId xmlns:a16="http://schemas.microsoft.com/office/drawing/2014/main" id="{9FB66364-1D68-4B7B-BCEB-F7E48FB742AB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" name="线条">
                <a:extLst>
                  <a:ext uri="{FF2B5EF4-FFF2-40B4-BE49-F238E27FC236}">
                    <a16:creationId xmlns:a16="http://schemas.microsoft.com/office/drawing/2014/main" id="{A42EE9C8-3305-47DE-8D2C-D867090D2E9E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" name="线条">
                <a:extLst>
                  <a:ext uri="{FF2B5EF4-FFF2-40B4-BE49-F238E27FC236}">
                    <a16:creationId xmlns:a16="http://schemas.microsoft.com/office/drawing/2014/main" id="{6ABC7188-F90E-4ED3-AC02-FF7437247E98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" name="线条">
                <a:extLst>
                  <a:ext uri="{FF2B5EF4-FFF2-40B4-BE49-F238E27FC236}">
                    <a16:creationId xmlns:a16="http://schemas.microsoft.com/office/drawing/2014/main" id="{9E6E5CA4-D545-45DE-AE7B-B732F603A8CF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6" name="成组">
              <a:extLst>
                <a:ext uri="{FF2B5EF4-FFF2-40B4-BE49-F238E27FC236}">
                  <a16:creationId xmlns:a16="http://schemas.microsoft.com/office/drawing/2014/main" id="{B4D4DEE3-59F5-4F9F-BC0F-A7565EF238CB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6C83D22F-D4DD-4F7E-A83C-5086924A79CE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B6394AB4-323F-46AD-9CB1-4BBA1F2CA07E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6514B02B-B794-4550-9B24-8F5185C4EA6A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1D55E09A-C945-44DC-A908-51FEDFC3D48C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47EC5496-DFC3-49E5-9A44-7CADC1F158F0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2667BC62-0146-4D47-B423-DFF4B8BDC821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0A3FFD05-7E20-4878-BD35-CA9AB3C863C2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24B7E103-D900-48A5-861B-1CF2702B53BD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41A1EBD1-20C8-4654-BB5D-DF7D18BA98C8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6FDF1383-60F7-4F17-B4C0-3383ED9E6D40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71AE2334-9E8C-41C3-B663-EDCCCF64D6E2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1A8E9FF3-2702-4337-BE14-A4E222C00774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E425266C-334F-43CF-86EE-0DCE4C74A6F2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13D1B1CF-5AD5-4B25-87D1-F98254F61771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D9719618-3942-4459-8FEE-1318D81C1C7A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4A1C5DA9-2A38-4D9D-A3F8-1EDF2267D4F5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636C6384-718F-4D66-8580-4EF56DADE200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E827831E-1A5D-46CF-B332-BF31498D0B73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E19F5F90-5250-4C98-9B20-AB55F7619587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984B3C68-F085-45F4-95ED-D45C203A96F9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FC3A3202-6927-4120-98E8-823AF6AE0506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22083F38-DD4C-4E1F-953E-768FBC8E981C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72A571D5-2F1B-4598-95ED-09B397A3BF5B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E891279D-0179-46E3-BB5E-B01B75FC30C9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E943D642-5B96-470C-9E75-4DC137681F75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A9F2B117-ADEA-48EE-82CC-242AE38F8D6F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7883DDD1-9D89-4FAD-BE8B-1D9D60A1094B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6D894E5F-E834-45FC-8AFA-8FD58F371DF3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7CF3C74B-C7D1-4529-8D71-82DA328E4A7A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3EECC219-ED1C-4713-B050-C4E8CFFE0EA5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8E8D5B2A-366E-4043-BB4C-6E46CF03A90C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848CA9F0-98FA-42BA-BA94-F8917DA18251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E0A13C23-B288-42A8-AA51-D606A0F614A0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3C9A4D-DC79-4357-A0A1-2CB369D03A4C}"/>
              </a:ext>
            </a:extLst>
          </p:cNvPr>
          <p:cNvSpPr/>
          <p:nvPr/>
        </p:nvSpPr>
        <p:spPr>
          <a:xfrm flipH="1">
            <a:off x="9658760" y="6032288"/>
            <a:ext cx="2569447" cy="883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61" extrusionOk="0">
                <a:moveTo>
                  <a:pt x="62" y="467"/>
                </a:moveTo>
                <a:cubicBezTo>
                  <a:pt x="3744" y="-539"/>
                  <a:pt x="7459" y="82"/>
                  <a:pt x="11074" y="2307"/>
                </a:cubicBezTo>
                <a:cubicBezTo>
                  <a:pt x="14704" y="4542"/>
                  <a:pt x="18188" y="8367"/>
                  <a:pt x="21403" y="13645"/>
                </a:cubicBezTo>
                <a:lnTo>
                  <a:pt x="21600" y="21061"/>
                </a:lnTo>
                <a:lnTo>
                  <a:pt x="0" y="20931"/>
                </a:lnTo>
                <a:lnTo>
                  <a:pt x="62" y="467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3785E09-575D-4AFC-9E72-89B11662EBF2}"/>
              </a:ext>
            </a:extLst>
          </p:cNvPr>
          <p:cNvSpPr/>
          <p:nvPr/>
        </p:nvSpPr>
        <p:spPr>
          <a:xfrm>
            <a:off x="-7402" y="6032288"/>
            <a:ext cx="2569446" cy="883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61" extrusionOk="0">
                <a:moveTo>
                  <a:pt x="62" y="467"/>
                </a:moveTo>
                <a:cubicBezTo>
                  <a:pt x="3744" y="-539"/>
                  <a:pt x="7459" y="82"/>
                  <a:pt x="11074" y="2307"/>
                </a:cubicBezTo>
                <a:cubicBezTo>
                  <a:pt x="14704" y="4542"/>
                  <a:pt x="18188" y="8367"/>
                  <a:pt x="21403" y="13645"/>
                </a:cubicBezTo>
                <a:lnTo>
                  <a:pt x="21600" y="21061"/>
                </a:lnTo>
                <a:lnTo>
                  <a:pt x="0" y="20931"/>
                </a:lnTo>
                <a:lnTo>
                  <a:pt x="62" y="467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图像">
            <a:extLst>
              <a:ext uri="{FF2B5EF4-FFF2-40B4-BE49-F238E27FC236}">
                <a16:creationId xmlns:a16="http://schemas.microsoft.com/office/drawing/2014/main" id="{E84E559C-25FE-451F-9941-1AAB6502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r="29672"/>
          <a:stretch/>
        </p:blipFill>
        <p:spPr>
          <a:xfrm>
            <a:off x="8320684" y="1783689"/>
            <a:ext cx="1711660" cy="2247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7378" y="0"/>
                </a:moveTo>
                <a:cubicBezTo>
                  <a:pt x="5213" y="0"/>
                  <a:pt x="3913" y="0"/>
                  <a:pt x="3047" y="275"/>
                </a:cubicBezTo>
                <a:cubicBezTo>
                  <a:pt x="1799" y="621"/>
                  <a:pt x="815" y="1371"/>
                  <a:pt x="360" y="2322"/>
                </a:cubicBezTo>
                <a:cubicBezTo>
                  <a:pt x="-1" y="2981"/>
                  <a:pt x="0" y="3971"/>
                  <a:pt x="0" y="5620"/>
                </a:cubicBezTo>
                <a:lnTo>
                  <a:pt x="0" y="15982"/>
                </a:lnTo>
                <a:cubicBezTo>
                  <a:pt x="0" y="17631"/>
                  <a:pt x="-1" y="18619"/>
                  <a:pt x="360" y="19278"/>
                </a:cubicBezTo>
                <a:cubicBezTo>
                  <a:pt x="815" y="20229"/>
                  <a:pt x="1799" y="20979"/>
                  <a:pt x="3047" y="21325"/>
                </a:cubicBezTo>
                <a:cubicBezTo>
                  <a:pt x="3913" y="21600"/>
                  <a:pt x="5213" y="21600"/>
                  <a:pt x="7378" y="21600"/>
                </a:cubicBezTo>
                <a:lnTo>
                  <a:pt x="14223" y="21600"/>
                </a:lnTo>
                <a:cubicBezTo>
                  <a:pt x="16388" y="21600"/>
                  <a:pt x="17685" y="21600"/>
                  <a:pt x="18551" y="21325"/>
                </a:cubicBezTo>
                <a:cubicBezTo>
                  <a:pt x="19799" y="20979"/>
                  <a:pt x="20783" y="20229"/>
                  <a:pt x="21238" y="19278"/>
                </a:cubicBezTo>
                <a:cubicBezTo>
                  <a:pt x="21599" y="18619"/>
                  <a:pt x="21598" y="17631"/>
                  <a:pt x="21598" y="15982"/>
                </a:cubicBezTo>
                <a:lnTo>
                  <a:pt x="21598" y="5620"/>
                </a:lnTo>
                <a:cubicBezTo>
                  <a:pt x="21598" y="3971"/>
                  <a:pt x="21599" y="2981"/>
                  <a:pt x="21238" y="2322"/>
                </a:cubicBezTo>
                <a:cubicBezTo>
                  <a:pt x="20783" y="1371"/>
                  <a:pt x="19799" y="621"/>
                  <a:pt x="18551" y="275"/>
                </a:cubicBezTo>
                <a:cubicBezTo>
                  <a:pt x="17685" y="0"/>
                  <a:pt x="16388" y="0"/>
                  <a:pt x="14223" y="0"/>
                </a:cubicBezTo>
                <a:lnTo>
                  <a:pt x="7378" y="0"/>
                </a:lnTo>
                <a:close/>
                <a:moveTo>
                  <a:pt x="18126" y="1694"/>
                </a:moveTo>
                <a:cubicBezTo>
                  <a:pt x="18346" y="1694"/>
                  <a:pt x="18567" y="1759"/>
                  <a:pt x="18734" y="1887"/>
                </a:cubicBezTo>
                <a:cubicBezTo>
                  <a:pt x="19070" y="2142"/>
                  <a:pt x="19070" y="2556"/>
                  <a:pt x="18734" y="2811"/>
                </a:cubicBezTo>
                <a:cubicBezTo>
                  <a:pt x="18399" y="3067"/>
                  <a:pt x="17853" y="3067"/>
                  <a:pt x="17518" y="2811"/>
                </a:cubicBezTo>
                <a:cubicBezTo>
                  <a:pt x="17183" y="2556"/>
                  <a:pt x="17183" y="2142"/>
                  <a:pt x="17518" y="1887"/>
                </a:cubicBezTo>
                <a:cubicBezTo>
                  <a:pt x="17685" y="1759"/>
                  <a:pt x="17907" y="1694"/>
                  <a:pt x="18126" y="1694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5" name="图像">
            <a:extLst>
              <a:ext uri="{FF2B5EF4-FFF2-40B4-BE49-F238E27FC236}">
                <a16:creationId xmlns:a16="http://schemas.microsoft.com/office/drawing/2014/main" id="{7ED40CC1-3332-4448-856C-0101D204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1" r="29671"/>
          <a:stretch/>
        </p:blipFill>
        <p:spPr>
          <a:xfrm>
            <a:off x="4862350" y="1291475"/>
            <a:ext cx="2467372" cy="3239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7378" y="0"/>
                </a:moveTo>
                <a:cubicBezTo>
                  <a:pt x="5213" y="0"/>
                  <a:pt x="3915" y="0"/>
                  <a:pt x="3049" y="275"/>
                </a:cubicBezTo>
                <a:cubicBezTo>
                  <a:pt x="1801" y="621"/>
                  <a:pt x="816" y="1370"/>
                  <a:pt x="361" y="2321"/>
                </a:cubicBezTo>
                <a:cubicBezTo>
                  <a:pt x="0" y="2980"/>
                  <a:pt x="0" y="3971"/>
                  <a:pt x="0" y="5619"/>
                </a:cubicBezTo>
                <a:lnTo>
                  <a:pt x="0" y="15981"/>
                </a:lnTo>
                <a:cubicBezTo>
                  <a:pt x="0" y="17629"/>
                  <a:pt x="0" y="18618"/>
                  <a:pt x="361" y="19278"/>
                </a:cubicBezTo>
                <a:cubicBezTo>
                  <a:pt x="816" y="20229"/>
                  <a:pt x="1801" y="20979"/>
                  <a:pt x="3049" y="21325"/>
                </a:cubicBezTo>
                <a:cubicBezTo>
                  <a:pt x="3915" y="21600"/>
                  <a:pt x="5213" y="21599"/>
                  <a:pt x="7378" y="21599"/>
                </a:cubicBezTo>
                <a:lnTo>
                  <a:pt x="14222" y="21599"/>
                </a:lnTo>
                <a:cubicBezTo>
                  <a:pt x="16387" y="21599"/>
                  <a:pt x="17685" y="21600"/>
                  <a:pt x="18551" y="21325"/>
                </a:cubicBezTo>
                <a:cubicBezTo>
                  <a:pt x="19800" y="20979"/>
                  <a:pt x="20783" y="20229"/>
                  <a:pt x="21237" y="19278"/>
                </a:cubicBezTo>
                <a:cubicBezTo>
                  <a:pt x="21598" y="18618"/>
                  <a:pt x="21600" y="17629"/>
                  <a:pt x="21600" y="15981"/>
                </a:cubicBezTo>
                <a:lnTo>
                  <a:pt x="21600" y="5619"/>
                </a:lnTo>
                <a:cubicBezTo>
                  <a:pt x="21600" y="3971"/>
                  <a:pt x="21598" y="2980"/>
                  <a:pt x="21237" y="2321"/>
                </a:cubicBezTo>
                <a:cubicBezTo>
                  <a:pt x="20783" y="1370"/>
                  <a:pt x="19800" y="621"/>
                  <a:pt x="18551" y="275"/>
                </a:cubicBezTo>
                <a:cubicBezTo>
                  <a:pt x="17685" y="0"/>
                  <a:pt x="16387" y="0"/>
                  <a:pt x="14222" y="0"/>
                </a:cubicBezTo>
                <a:lnTo>
                  <a:pt x="7378" y="0"/>
                </a:lnTo>
                <a:close/>
                <a:moveTo>
                  <a:pt x="18127" y="1695"/>
                </a:moveTo>
                <a:cubicBezTo>
                  <a:pt x="18347" y="1695"/>
                  <a:pt x="18566" y="1759"/>
                  <a:pt x="18734" y="1887"/>
                </a:cubicBezTo>
                <a:cubicBezTo>
                  <a:pt x="19069" y="2142"/>
                  <a:pt x="19069" y="2555"/>
                  <a:pt x="18734" y="2810"/>
                </a:cubicBezTo>
                <a:cubicBezTo>
                  <a:pt x="18399" y="3066"/>
                  <a:pt x="17855" y="3066"/>
                  <a:pt x="17519" y="2810"/>
                </a:cubicBezTo>
                <a:cubicBezTo>
                  <a:pt x="17184" y="2555"/>
                  <a:pt x="17184" y="2142"/>
                  <a:pt x="17519" y="1887"/>
                </a:cubicBezTo>
                <a:cubicBezTo>
                  <a:pt x="17687" y="1759"/>
                  <a:pt x="17908" y="1695"/>
                  <a:pt x="18127" y="1695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6" name="图像">
            <a:extLst>
              <a:ext uri="{FF2B5EF4-FFF2-40B4-BE49-F238E27FC236}">
                <a16:creationId xmlns:a16="http://schemas.microsoft.com/office/drawing/2014/main" id="{DBE74C53-F406-4844-9AEC-978C0112A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6" r="26186"/>
          <a:stretch/>
        </p:blipFill>
        <p:spPr>
          <a:xfrm>
            <a:off x="1903579" y="1986975"/>
            <a:ext cx="2123745" cy="2380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7378" y="0"/>
                </a:moveTo>
                <a:cubicBezTo>
                  <a:pt x="5213" y="0"/>
                  <a:pt x="3913" y="0"/>
                  <a:pt x="3047" y="275"/>
                </a:cubicBezTo>
                <a:cubicBezTo>
                  <a:pt x="1799" y="621"/>
                  <a:pt x="815" y="1371"/>
                  <a:pt x="360" y="2322"/>
                </a:cubicBezTo>
                <a:cubicBezTo>
                  <a:pt x="-1" y="2981"/>
                  <a:pt x="0" y="3971"/>
                  <a:pt x="0" y="5620"/>
                </a:cubicBezTo>
                <a:lnTo>
                  <a:pt x="0" y="15982"/>
                </a:lnTo>
                <a:cubicBezTo>
                  <a:pt x="0" y="17631"/>
                  <a:pt x="-1" y="18619"/>
                  <a:pt x="360" y="19278"/>
                </a:cubicBezTo>
                <a:cubicBezTo>
                  <a:pt x="815" y="20229"/>
                  <a:pt x="1799" y="20979"/>
                  <a:pt x="3047" y="21325"/>
                </a:cubicBezTo>
                <a:cubicBezTo>
                  <a:pt x="3913" y="21600"/>
                  <a:pt x="5213" y="21600"/>
                  <a:pt x="7378" y="21600"/>
                </a:cubicBezTo>
                <a:lnTo>
                  <a:pt x="14223" y="21600"/>
                </a:lnTo>
                <a:cubicBezTo>
                  <a:pt x="16388" y="21600"/>
                  <a:pt x="17685" y="21600"/>
                  <a:pt x="18551" y="21325"/>
                </a:cubicBezTo>
                <a:cubicBezTo>
                  <a:pt x="19799" y="20979"/>
                  <a:pt x="20783" y="20229"/>
                  <a:pt x="21238" y="19278"/>
                </a:cubicBezTo>
                <a:cubicBezTo>
                  <a:pt x="21599" y="18619"/>
                  <a:pt x="21598" y="17631"/>
                  <a:pt x="21598" y="15982"/>
                </a:cubicBezTo>
                <a:lnTo>
                  <a:pt x="21598" y="5620"/>
                </a:lnTo>
                <a:cubicBezTo>
                  <a:pt x="21598" y="3971"/>
                  <a:pt x="21599" y="2981"/>
                  <a:pt x="21238" y="2322"/>
                </a:cubicBezTo>
                <a:cubicBezTo>
                  <a:pt x="20783" y="1371"/>
                  <a:pt x="19799" y="621"/>
                  <a:pt x="18551" y="275"/>
                </a:cubicBezTo>
                <a:cubicBezTo>
                  <a:pt x="17685" y="0"/>
                  <a:pt x="16388" y="0"/>
                  <a:pt x="14223" y="0"/>
                </a:cubicBezTo>
                <a:lnTo>
                  <a:pt x="7378" y="0"/>
                </a:lnTo>
                <a:close/>
                <a:moveTo>
                  <a:pt x="18126" y="1694"/>
                </a:moveTo>
                <a:cubicBezTo>
                  <a:pt x="18346" y="1694"/>
                  <a:pt x="18567" y="1759"/>
                  <a:pt x="18734" y="1887"/>
                </a:cubicBezTo>
                <a:cubicBezTo>
                  <a:pt x="19070" y="2142"/>
                  <a:pt x="19070" y="2556"/>
                  <a:pt x="18734" y="2811"/>
                </a:cubicBezTo>
                <a:cubicBezTo>
                  <a:pt x="18399" y="3067"/>
                  <a:pt x="17853" y="3067"/>
                  <a:pt x="17518" y="2811"/>
                </a:cubicBezTo>
                <a:cubicBezTo>
                  <a:pt x="17183" y="2556"/>
                  <a:pt x="17183" y="2142"/>
                  <a:pt x="17518" y="1887"/>
                </a:cubicBezTo>
                <a:cubicBezTo>
                  <a:pt x="17685" y="1759"/>
                  <a:pt x="17907" y="1694"/>
                  <a:pt x="18126" y="1694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0000"/>
            </a:solidFill>
            <a:miter lim="400000"/>
          </a:ln>
        </p:spPr>
      </p:pic>
      <p:sp>
        <p:nvSpPr>
          <p:cNvPr id="7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DC07650-B4BF-48E1-AD39-86EAD5CFD055}"/>
              </a:ext>
            </a:extLst>
          </p:cNvPr>
          <p:cNvSpPr/>
          <p:nvPr/>
        </p:nvSpPr>
        <p:spPr>
          <a:xfrm>
            <a:off x="1906191" y="4838489"/>
            <a:ext cx="8379619" cy="2071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2488" y="1"/>
                </a:moveTo>
                <a:cubicBezTo>
                  <a:pt x="2460" y="2"/>
                  <a:pt x="2432" y="9"/>
                  <a:pt x="2403" y="23"/>
                </a:cubicBezTo>
                <a:cubicBezTo>
                  <a:pt x="2241" y="71"/>
                  <a:pt x="2041" y="478"/>
                  <a:pt x="1707" y="1159"/>
                </a:cubicBezTo>
                <a:lnTo>
                  <a:pt x="1610" y="1359"/>
                </a:lnTo>
                <a:cubicBezTo>
                  <a:pt x="1276" y="2040"/>
                  <a:pt x="1076" y="2448"/>
                  <a:pt x="970" y="2945"/>
                </a:cubicBezTo>
                <a:cubicBezTo>
                  <a:pt x="813" y="3619"/>
                  <a:pt x="738" y="4539"/>
                  <a:pt x="766" y="5458"/>
                </a:cubicBezTo>
                <a:cubicBezTo>
                  <a:pt x="778" y="6109"/>
                  <a:pt x="879" y="6916"/>
                  <a:pt x="1048" y="8262"/>
                </a:cubicBezTo>
                <a:lnTo>
                  <a:pt x="1994" y="15797"/>
                </a:lnTo>
                <a:cubicBezTo>
                  <a:pt x="2063" y="16348"/>
                  <a:pt x="2120" y="16787"/>
                  <a:pt x="2172" y="17168"/>
                </a:cubicBezTo>
                <a:cubicBezTo>
                  <a:pt x="1417" y="18442"/>
                  <a:pt x="689" y="19887"/>
                  <a:pt x="0" y="21526"/>
                </a:cubicBezTo>
                <a:lnTo>
                  <a:pt x="21600" y="21526"/>
                </a:lnTo>
                <a:cubicBezTo>
                  <a:pt x="20893" y="19843"/>
                  <a:pt x="20144" y="18361"/>
                  <a:pt x="19366" y="17063"/>
                </a:cubicBezTo>
                <a:cubicBezTo>
                  <a:pt x="19415" y="16721"/>
                  <a:pt x="19468" y="16341"/>
                  <a:pt x="19530" y="15875"/>
                </a:cubicBezTo>
                <a:lnTo>
                  <a:pt x="20529" y="8453"/>
                </a:lnTo>
                <a:cubicBezTo>
                  <a:pt x="20708" y="7128"/>
                  <a:pt x="20815" y="6333"/>
                  <a:pt x="20831" y="5682"/>
                </a:cubicBezTo>
                <a:cubicBezTo>
                  <a:pt x="20865" y="4767"/>
                  <a:pt x="20797" y="3839"/>
                  <a:pt x="20645" y="3147"/>
                </a:cubicBezTo>
                <a:cubicBezTo>
                  <a:pt x="20543" y="2638"/>
                  <a:pt x="20346" y="2206"/>
                  <a:pt x="20017" y="1487"/>
                </a:cubicBezTo>
                <a:lnTo>
                  <a:pt x="19921" y="1279"/>
                </a:lnTo>
                <a:cubicBezTo>
                  <a:pt x="19592" y="560"/>
                  <a:pt x="19395" y="129"/>
                  <a:pt x="19233" y="62"/>
                </a:cubicBezTo>
                <a:cubicBezTo>
                  <a:pt x="19006" y="-74"/>
                  <a:pt x="18776" y="200"/>
                  <a:pt x="18604" y="813"/>
                </a:cubicBezTo>
                <a:cubicBezTo>
                  <a:pt x="18478" y="1223"/>
                  <a:pt x="18371" y="2019"/>
                  <a:pt x="18192" y="3345"/>
                </a:cubicBezTo>
                <a:lnTo>
                  <a:pt x="17193" y="10766"/>
                </a:lnTo>
                <a:cubicBezTo>
                  <a:pt x="17015" y="12092"/>
                  <a:pt x="16908" y="12887"/>
                  <a:pt x="16892" y="13537"/>
                </a:cubicBezTo>
                <a:cubicBezTo>
                  <a:pt x="16890" y="13584"/>
                  <a:pt x="16889" y="13630"/>
                  <a:pt x="16888" y="13677"/>
                </a:cubicBezTo>
                <a:cubicBezTo>
                  <a:pt x="14937" y="11554"/>
                  <a:pt x="12869" y="10482"/>
                  <a:pt x="10800" y="10482"/>
                </a:cubicBezTo>
                <a:cubicBezTo>
                  <a:pt x="8708" y="10482"/>
                  <a:pt x="6618" y="11576"/>
                  <a:pt x="4648" y="13745"/>
                </a:cubicBezTo>
                <a:cubicBezTo>
                  <a:pt x="4634" y="13096"/>
                  <a:pt x="4534" y="12293"/>
                  <a:pt x="4366" y="10958"/>
                </a:cubicBezTo>
                <a:lnTo>
                  <a:pt x="3420" y="3423"/>
                </a:lnTo>
                <a:cubicBezTo>
                  <a:pt x="3251" y="2078"/>
                  <a:pt x="3150" y="1272"/>
                  <a:pt x="3027" y="848"/>
                </a:cubicBezTo>
                <a:cubicBezTo>
                  <a:pt x="2880" y="294"/>
                  <a:pt x="2687" y="-7"/>
                  <a:pt x="2488" y="1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13A34E4-65ED-4BC5-9DEE-CBC2E95A7379}"/>
              </a:ext>
            </a:extLst>
          </p:cNvPr>
          <p:cNvGrpSpPr/>
          <p:nvPr/>
        </p:nvGrpSpPr>
        <p:grpSpPr>
          <a:xfrm>
            <a:off x="642764" y="336550"/>
            <a:ext cx="2552333" cy="1024452"/>
            <a:chOff x="-12700" y="-12700"/>
            <a:chExt cx="5104663" cy="2048902"/>
          </a:xfrm>
        </p:grpSpPr>
        <p:grpSp>
          <p:nvGrpSpPr>
            <p:cNvPr id="9" name="成组">
              <a:extLst>
                <a:ext uri="{FF2B5EF4-FFF2-40B4-BE49-F238E27FC236}">
                  <a16:creationId xmlns:a16="http://schemas.microsoft.com/office/drawing/2014/main" id="{CF7476DD-D737-445C-A539-CCF8EB336C70}"/>
                </a:ext>
              </a:extLst>
            </p:cNvPr>
            <p:cNvGrpSpPr/>
            <p:nvPr/>
          </p:nvGrpSpPr>
          <p:grpSpPr>
            <a:xfrm>
              <a:off x="13449" y="-12700"/>
              <a:ext cx="5078515" cy="1243739"/>
              <a:chOff x="0" y="-12700"/>
              <a:chExt cx="5078514" cy="1243738"/>
            </a:xfrm>
          </p:grpSpPr>
          <p:sp>
            <p:nvSpPr>
              <p:cNvPr id="17" name="矩形">
                <a:extLst>
                  <a:ext uri="{FF2B5EF4-FFF2-40B4-BE49-F238E27FC236}">
                    <a16:creationId xmlns:a16="http://schemas.microsoft.com/office/drawing/2014/main" id="{8663F7EE-4225-4E5E-8938-FFF017A84007}"/>
                  </a:ext>
                </a:extLst>
              </p:cNvPr>
              <p:cNvSpPr/>
              <p:nvPr/>
            </p:nvSpPr>
            <p:spPr>
              <a:xfrm>
                <a:off x="212934" y="227131"/>
                <a:ext cx="4852881" cy="991224"/>
              </a:xfrm>
              <a:prstGeom prst="rect">
                <a:avLst/>
              </a:prstGeom>
              <a:solidFill>
                <a:srgbClr val="F0C64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" name="矩形">
                <a:extLst>
                  <a:ext uri="{FF2B5EF4-FFF2-40B4-BE49-F238E27FC236}">
                    <a16:creationId xmlns:a16="http://schemas.microsoft.com/office/drawing/2014/main" id="{6851E674-D95C-4222-A161-A65715F3DEF0}"/>
                  </a:ext>
                </a:extLst>
              </p:cNvPr>
              <p:cNvSpPr/>
              <p:nvPr/>
            </p:nvSpPr>
            <p:spPr>
              <a:xfrm>
                <a:off x="0" y="6012"/>
                <a:ext cx="4852880" cy="991224"/>
              </a:xfrm>
              <a:prstGeom prst="rect">
                <a:avLst/>
              </a:prstGeom>
              <a:solidFill>
                <a:srgbClr val="71E6A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19" name="形状">
                <a:extLst>
                  <a:ext uri="{FF2B5EF4-FFF2-40B4-BE49-F238E27FC236}">
                    <a16:creationId xmlns:a16="http://schemas.microsoft.com/office/drawing/2014/main" id="{33A7AAA7-0FA6-4915-85D3-379C29BF70F5}"/>
                  </a:ext>
                </a:extLst>
              </p:cNvPr>
              <p:cNvGrpSpPr/>
              <p:nvPr/>
            </p:nvGrpSpPr>
            <p:grpSpPr>
              <a:xfrm>
                <a:off x="4846928" y="-12700"/>
                <a:ext cx="231587" cy="1243739"/>
                <a:chOff x="0" y="0"/>
                <a:chExt cx="231586" cy="1243738"/>
              </a:xfrm>
            </p:grpSpPr>
            <p:sp>
              <p:nvSpPr>
                <p:cNvPr id="20" name="形状">
                  <a:extLst>
                    <a:ext uri="{FF2B5EF4-FFF2-40B4-BE49-F238E27FC236}">
                      <a16:creationId xmlns:a16="http://schemas.microsoft.com/office/drawing/2014/main" id="{94E94F77-83AD-4E7B-BDC2-65425DC2A2E7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206187" cy="12183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4027"/>
                      </a:lnTo>
                      <a:lnTo>
                        <a:pt x="21600" y="21600"/>
                      </a:lnTo>
                      <a:lnTo>
                        <a:pt x="0" y="175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C643"/>
                </a:solidFill>
                <a:ln>
                  <a:noFill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defTabSz="1219169" hangingPunct="0"/>
                  <a:endParaRPr sz="600" kern="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21" name="形状 形状" descr="形状 形状">
                  <a:extLst>
                    <a:ext uri="{FF2B5EF4-FFF2-40B4-BE49-F238E27FC236}">
                      <a16:creationId xmlns:a16="http://schemas.microsoft.com/office/drawing/2014/main" id="{394CE200-B3E6-4B01-BB10-B27C420083C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231587" cy="124373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10" name="线条">
              <a:extLst>
                <a:ext uri="{FF2B5EF4-FFF2-40B4-BE49-F238E27FC236}">
                  <a16:creationId xmlns:a16="http://schemas.microsoft.com/office/drawing/2014/main" id="{AF649587-C4E9-4519-93F9-A57C233341DF}"/>
                </a:ext>
              </a:extLst>
            </p:cNvPr>
            <p:cNvSpPr/>
            <p:nvPr/>
          </p:nvSpPr>
          <p:spPr>
            <a:xfrm>
              <a:off x="2448419" y="1604937"/>
              <a:ext cx="279268" cy="7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" name="线条">
              <a:extLst>
                <a:ext uri="{FF2B5EF4-FFF2-40B4-BE49-F238E27FC236}">
                  <a16:creationId xmlns:a16="http://schemas.microsoft.com/office/drawing/2014/main" id="{B2793566-B062-4CB8-8D75-2BF78F505EDE}"/>
                </a:ext>
              </a:extLst>
            </p:cNvPr>
            <p:cNvSpPr/>
            <p:nvPr/>
          </p:nvSpPr>
          <p:spPr>
            <a:xfrm>
              <a:off x="2453591" y="910531"/>
              <a:ext cx="464529" cy="110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2" y="0"/>
                  </a:moveTo>
                  <a:lnTo>
                    <a:pt x="12853" y="3937"/>
                  </a:lnTo>
                  <a:lnTo>
                    <a:pt x="12611" y="9395"/>
                  </a:lnTo>
                  <a:lnTo>
                    <a:pt x="21600" y="12777"/>
                  </a:lnTo>
                  <a:lnTo>
                    <a:pt x="12780" y="15690"/>
                  </a:lnTo>
                  <a:lnTo>
                    <a:pt x="13025" y="21600"/>
                  </a:lnTo>
                  <a:lnTo>
                    <a:pt x="0" y="18048"/>
                  </a:lnTo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" name="形状">
              <a:extLst>
                <a:ext uri="{FF2B5EF4-FFF2-40B4-BE49-F238E27FC236}">
                  <a16:creationId xmlns:a16="http://schemas.microsoft.com/office/drawing/2014/main" id="{0A459B1D-BFE6-4AA7-A5FF-DB568EF05800}"/>
                </a:ext>
              </a:extLst>
            </p:cNvPr>
            <p:cNvSpPr/>
            <p:nvPr/>
          </p:nvSpPr>
          <p:spPr>
            <a:xfrm>
              <a:off x="7837" y="913481"/>
              <a:ext cx="2700779" cy="9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6849"/>
                  </a:lnTo>
                  <a:lnTo>
                    <a:pt x="21600" y="10897"/>
                  </a:lnTo>
                  <a:lnTo>
                    <a:pt x="19536" y="15092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13" name="形状">
              <a:extLst>
                <a:ext uri="{FF2B5EF4-FFF2-40B4-BE49-F238E27FC236}">
                  <a16:creationId xmlns:a16="http://schemas.microsoft.com/office/drawing/2014/main" id="{4DEC9A03-B7BC-40E2-9B11-6F56F1F67EEA}"/>
                </a:ext>
              </a:extLst>
            </p:cNvPr>
            <p:cNvGrpSpPr/>
            <p:nvPr/>
          </p:nvGrpSpPr>
          <p:grpSpPr>
            <a:xfrm>
              <a:off x="-12701" y="1821379"/>
              <a:ext cx="2767108" cy="214824"/>
              <a:chOff x="0" y="0"/>
              <a:chExt cx="2767106" cy="214822"/>
            </a:xfrm>
          </p:grpSpPr>
          <p:sp>
            <p:nvSpPr>
              <p:cNvPr id="15" name="形状">
                <a:extLst>
                  <a:ext uri="{FF2B5EF4-FFF2-40B4-BE49-F238E27FC236}">
                    <a16:creationId xmlns:a16="http://schemas.microsoft.com/office/drawing/2014/main" id="{E081CC95-682D-439E-AA26-F89160FC822C}"/>
                  </a:ext>
                </a:extLst>
              </p:cNvPr>
              <p:cNvSpPr/>
              <p:nvPr/>
            </p:nvSpPr>
            <p:spPr>
              <a:xfrm>
                <a:off x="12700" y="12700"/>
                <a:ext cx="2741707" cy="18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8" y="726"/>
                    </a:moveTo>
                    <a:lnTo>
                      <a:pt x="21600" y="21600"/>
                    </a:lnTo>
                    <a:lnTo>
                      <a:pt x="2487" y="21600"/>
                    </a:lnTo>
                    <a:lnTo>
                      <a:pt x="0" y="0"/>
                    </a:lnTo>
                    <a:lnTo>
                      <a:pt x="19378" y="726"/>
                    </a:ln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6" name="形状 形状" descr="形状 形状">
                <a:extLst>
                  <a:ext uri="{FF2B5EF4-FFF2-40B4-BE49-F238E27FC236}">
                    <a16:creationId xmlns:a16="http://schemas.microsoft.com/office/drawing/2014/main" id="{2B12BB35-79A4-4AD5-938C-6B70BFC959D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2767107" cy="214823"/>
              </a:xfrm>
              <a:prstGeom prst="rect">
                <a:avLst/>
              </a:prstGeom>
              <a:effectLst/>
            </p:spPr>
          </p:pic>
        </p:grpSp>
        <p:sp>
          <p:nvSpPr>
            <p:cNvPr id="14" name="线条">
              <a:extLst>
                <a:ext uri="{FF2B5EF4-FFF2-40B4-BE49-F238E27FC236}">
                  <a16:creationId xmlns:a16="http://schemas.microsoft.com/office/drawing/2014/main" id="{346E6C84-50B2-4A18-A8D4-18B28D2B47C7}"/>
                </a:ext>
              </a:extLst>
            </p:cNvPr>
            <p:cNvSpPr/>
            <p:nvPr/>
          </p:nvSpPr>
          <p:spPr>
            <a:xfrm>
              <a:off x="2452566" y="1567537"/>
              <a:ext cx="279218" cy="1529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4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1CBBBEB-B2BC-48F6-9958-F37A0958160B}"/>
              </a:ext>
            </a:extLst>
          </p:cNvPr>
          <p:cNvSpPr/>
          <p:nvPr/>
        </p:nvSpPr>
        <p:spPr>
          <a:xfrm flipV="1">
            <a:off x="3572060" y="706116"/>
            <a:ext cx="7007878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02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6F62919-B733-46D1-AED9-9574D2B081F9}"/>
              </a:ext>
            </a:extLst>
          </p:cNvPr>
          <p:cNvSpPr txBox="1"/>
          <p:nvPr/>
        </p:nvSpPr>
        <p:spPr>
          <a:xfrm>
            <a:off x="10856974" y="334220"/>
            <a:ext cx="634789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/>
              <a:t>11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C0C0C0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26" name="02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18C611E-9423-45F0-A4CB-4E35098E492A}"/>
              </a:ext>
            </a:extLst>
          </p:cNvPr>
          <p:cNvSpPr txBox="1"/>
          <p:nvPr/>
        </p:nvSpPr>
        <p:spPr>
          <a:xfrm>
            <a:off x="10793722" y="334220"/>
            <a:ext cx="727763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11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FFFFFF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sp>
        <p:nvSpPr>
          <p:cNvPr id="28" name="心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C2E8855-B56B-4875-A749-1849A7B8B8D1}"/>
              </a:ext>
            </a:extLst>
          </p:cNvPr>
          <p:cNvSpPr/>
          <p:nvPr/>
        </p:nvSpPr>
        <p:spPr>
          <a:xfrm>
            <a:off x="4954587" y="6183194"/>
            <a:ext cx="465810" cy="411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心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B4FF68A-0626-4376-99B8-EFD155D83D99}"/>
              </a:ext>
            </a:extLst>
          </p:cNvPr>
          <p:cNvSpPr/>
          <p:nvPr/>
        </p:nvSpPr>
        <p:spPr>
          <a:xfrm>
            <a:off x="6843094" y="6183194"/>
            <a:ext cx="465810" cy="411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EF17492-5816-4AB9-93A6-032A37B102D9}"/>
              </a:ext>
            </a:extLst>
          </p:cNvPr>
          <p:cNvSpPr/>
          <p:nvPr/>
        </p:nvSpPr>
        <p:spPr>
          <a:xfrm>
            <a:off x="4351576" y="6670619"/>
            <a:ext cx="3517835" cy="462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3" extrusionOk="0">
                <a:moveTo>
                  <a:pt x="0" y="0"/>
                </a:moveTo>
                <a:cubicBezTo>
                  <a:pt x="3575" y="4001"/>
                  <a:pt x="7185" y="6010"/>
                  <a:pt x="10800" y="6010"/>
                </a:cubicBezTo>
                <a:cubicBezTo>
                  <a:pt x="14415" y="6010"/>
                  <a:pt x="18025" y="4001"/>
                  <a:pt x="21600" y="0"/>
                </a:cubicBezTo>
                <a:cubicBezTo>
                  <a:pt x="18354" y="13821"/>
                  <a:pt x="14692" y="21182"/>
                  <a:pt x="10963" y="21388"/>
                </a:cubicBezTo>
                <a:cubicBezTo>
                  <a:pt x="7123" y="21600"/>
                  <a:pt x="3343" y="1422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5D38B8F-A9FC-454C-8406-CCC345F8D999}"/>
              </a:ext>
            </a:extLst>
          </p:cNvPr>
          <p:cNvSpPr/>
          <p:nvPr/>
        </p:nvSpPr>
        <p:spPr>
          <a:xfrm>
            <a:off x="9753515" y="3653974"/>
            <a:ext cx="513927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0A1AC5C-CF21-4474-8AFB-BAEF7389FDD4}"/>
              </a:ext>
            </a:extLst>
          </p:cNvPr>
          <p:cNvSpPr/>
          <p:nvPr/>
        </p:nvSpPr>
        <p:spPr>
          <a:xfrm flipH="1">
            <a:off x="1633476" y="4004808"/>
            <a:ext cx="504370" cy="334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7E44818-6A1D-452F-A0C2-B3A8467F302A}"/>
              </a:ext>
            </a:extLst>
          </p:cNvPr>
          <p:cNvSpPr/>
          <p:nvPr/>
        </p:nvSpPr>
        <p:spPr>
          <a:xfrm>
            <a:off x="9770790" y="4962921"/>
            <a:ext cx="977424" cy="614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4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0E4B1EB-DD08-4635-85C3-F74E815DB706}"/>
              </a:ext>
            </a:extLst>
          </p:cNvPr>
          <p:cNvGrpSpPr/>
          <p:nvPr/>
        </p:nvGrpSpPr>
        <p:grpSpPr>
          <a:xfrm rot="16200000">
            <a:off x="646024" y="4015626"/>
            <a:ext cx="1238891" cy="118114"/>
            <a:chOff x="0" y="0"/>
            <a:chExt cx="2477780" cy="236225"/>
          </a:xfrm>
        </p:grpSpPr>
        <p:sp>
          <p:nvSpPr>
            <p:cNvPr id="35" name="圆形">
              <a:extLst>
                <a:ext uri="{FF2B5EF4-FFF2-40B4-BE49-F238E27FC236}">
                  <a16:creationId xmlns:a16="http://schemas.microsoft.com/office/drawing/2014/main" id="{83FC347C-3945-4249-88A1-B7C19584D75D}"/>
                </a:ext>
              </a:extLst>
            </p:cNvPr>
            <p:cNvSpPr/>
            <p:nvPr/>
          </p:nvSpPr>
          <p:spPr>
            <a:xfrm>
              <a:off x="0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圆形">
              <a:extLst>
                <a:ext uri="{FF2B5EF4-FFF2-40B4-BE49-F238E27FC236}">
                  <a16:creationId xmlns:a16="http://schemas.microsoft.com/office/drawing/2014/main" id="{BFA671E1-DC5F-4C39-AE6E-AE2ED5BBD2AF}"/>
                </a:ext>
              </a:extLst>
            </p:cNvPr>
            <p:cNvSpPr/>
            <p:nvPr/>
          </p:nvSpPr>
          <p:spPr>
            <a:xfrm>
              <a:off x="1120776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圆形">
              <a:extLst>
                <a:ext uri="{FF2B5EF4-FFF2-40B4-BE49-F238E27FC236}">
                  <a16:creationId xmlns:a16="http://schemas.microsoft.com/office/drawing/2014/main" id="{4A8F9E26-84BB-47F6-8681-294BBE7764B4}"/>
                </a:ext>
              </a:extLst>
            </p:cNvPr>
            <p:cNvSpPr/>
            <p:nvPr/>
          </p:nvSpPr>
          <p:spPr>
            <a:xfrm>
              <a:off x="2241554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40" name="https://www.pexels.com/photo/shallow-focus-photo-of-woman-smiling-with-face-paint-1882309/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C368E3F-8D33-43DF-AAA7-950CE00C606B}"/>
              </a:ext>
            </a:extLst>
          </p:cNvPr>
          <p:cNvSpPr txBox="1"/>
          <p:nvPr/>
        </p:nvSpPr>
        <p:spPr>
          <a:xfrm>
            <a:off x="6070320" y="-597231"/>
            <a:ext cx="51361" cy="14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 defTabSz="1219169" hangingPunct="0"/>
            <a:endParaRPr sz="600" kern="0" dirty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https://www.pexels.com/photo/cheerful-lady-covering-eyes-with-beanie-4142539/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948B74C-081D-4CFA-B744-CF807387C94E}"/>
              </a:ext>
            </a:extLst>
          </p:cNvPr>
          <p:cNvSpPr txBox="1"/>
          <p:nvPr/>
        </p:nvSpPr>
        <p:spPr>
          <a:xfrm>
            <a:off x="6070320" y="-993230"/>
            <a:ext cx="51361" cy="14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 defTabSz="1219169" hangingPunct="0"/>
            <a:endParaRPr sz="600" kern="0" dirty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橡皮鸭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666ECEB-06F7-4B35-A5EC-EAD3DAFD135B}"/>
              </a:ext>
            </a:extLst>
          </p:cNvPr>
          <p:cNvSpPr/>
          <p:nvPr/>
        </p:nvSpPr>
        <p:spPr>
          <a:xfrm>
            <a:off x="7208807" y="4537564"/>
            <a:ext cx="434132" cy="41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0" h="21600" extrusionOk="0">
                <a:moveTo>
                  <a:pt x="14685" y="0"/>
                </a:moveTo>
                <a:cubicBezTo>
                  <a:pt x="11445" y="0"/>
                  <a:pt x="10577" y="3655"/>
                  <a:pt x="10577" y="5094"/>
                </a:cubicBezTo>
                <a:cubicBezTo>
                  <a:pt x="10577" y="7387"/>
                  <a:pt x="11778" y="8546"/>
                  <a:pt x="12449" y="9877"/>
                </a:cubicBezTo>
                <a:cubicBezTo>
                  <a:pt x="12563" y="10098"/>
                  <a:pt x="12403" y="10374"/>
                  <a:pt x="12179" y="10344"/>
                </a:cubicBezTo>
                <a:cubicBezTo>
                  <a:pt x="8030" y="9812"/>
                  <a:pt x="5680" y="11913"/>
                  <a:pt x="4063" y="11943"/>
                </a:cubicBezTo>
                <a:cubicBezTo>
                  <a:pt x="3132" y="11961"/>
                  <a:pt x="1623" y="9096"/>
                  <a:pt x="412" y="10254"/>
                </a:cubicBezTo>
                <a:cubicBezTo>
                  <a:pt x="-431" y="11054"/>
                  <a:pt x="-597" y="21600"/>
                  <a:pt x="6157" y="21600"/>
                </a:cubicBezTo>
                <a:cubicBezTo>
                  <a:pt x="12906" y="21600"/>
                  <a:pt x="15044" y="21600"/>
                  <a:pt x="15044" y="21600"/>
                </a:cubicBezTo>
                <a:cubicBezTo>
                  <a:pt x="15044" y="21600"/>
                  <a:pt x="20759" y="21421"/>
                  <a:pt x="20759" y="15897"/>
                </a:cubicBezTo>
                <a:cubicBezTo>
                  <a:pt x="20759" y="10374"/>
                  <a:pt x="17847" y="10498"/>
                  <a:pt x="17847" y="8748"/>
                </a:cubicBezTo>
                <a:cubicBezTo>
                  <a:pt x="17847" y="6999"/>
                  <a:pt x="20561" y="7136"/>
                  <a:pt x="20759" y="6653"/>
                </a:cubicBezTo>
                <a:cubicBezTo>
                  <a:pt x="20977" y="6121"/>
                  <a:pt x="20078" y="5782"/>
                  <a:pt x="20078" y="5626"/>
                </a:cubicBezTo>
                <a:cubicBezTo>
                  <a:pt x="20078" y="5471"/>
                  <a:pt x="21003" y="4532"/>
                  <a:pt x="20759" y="4090"/>
                </a:cubicBezTo>
                <a:cubicBezTo>
                  <a:pt x="20525" y="3672"/>
                  <a:pt x="20071" y="4587"/>
                  <a:pt x="18719" y="4169"/>
                </a:cubicBezTo>
                <a:cubicBezTo>
                  <a:pt x="18579" y="4127"/>
                  <a:pt x="18476" y="4002"/>
                  <a:pt x="18440" y="3840"/>
                </a:cubicBezTo>
                <a:cubicBezTo>
                  <a:pt x="18185" y="2688"/>
                  <a:pt x="17680" y="0"/>
                  <a:pt x="14685" y="0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C7C7CD7-E33B-4947-83F2-6FC217290928}"/>
              </a:ext>
            </a:extLst>
          </p:cNvPr>
          <p:cNvSpPr/>
          <p:nvPr/>
        </p:nvSpPr>
        <p:spPr>
          <a:xfrm>
            <a:off x="7151642" y="2076287"/>
            <a:ext cx="595306" cy="299565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44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BE0EC30-1D60-4EF2-9A3A-6D1A3E1287D4}"/>
              </a:ext>
            </a:extLst>
          </p:cNvPr>
          <p:cNvGrpSpPr/>
          <p:nvPr/>
        </p:nvGrpSpPr>
        <p:grpSpPr>
          <a:xfrm>
            <a:off x="7313379" y="2143363"/>
            <a:ext cx="271832" cy="155890"/>
            <a:chOff x="331667" y="15546"/>
            <a:chExt cx="543663" cy="311778"/>
          </a:xfrm>
        </p:grpSpPr>
        <p:sp>
          <p:nvSpPr>
            <p:cNvPr id="45" name="形状">
              <a:extLst>
                <a:ext uri="{FF2B5EF4-FFF2-40B4-BE49-F238E27FC236}">
                  <a16:creationId xmlns:a16="http://schemas.microsoft.com/office/drawing/2014/main" id="{FF892BC0-2E34-4BCE-BDAC-5D0B45E31E81}"/>
                </a:ext>
              </a:extLst>
            </p:cNvPr>
            <p:cNvSpPr/>
            <p:nvPr/>
          </p:nvSpPr>
          <p:spPr>
            <a:xfrm>
              <a:off x="331667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6" name="形状">
              <a:extLst>
                <a:ext uri="{FF2B5EF4-FFF2-40B4-BE49-F238E27FC236}">
                  <a16:creationId xmlns:a16="http://schemas.microsoft.com/office/drawing/2014/main" id="{79FA42F2-78F1-4811-9BEB-12329C0EDD52}"/>
                </a:ext>
              </a:extLst>
            </p:cNvPr>
            <p:cNvSpPr/>
            <p:nvPr/>
          </p:nvSpPr>
          <p:spPr>
            <a:xfrm>
              <a:off x="484439" y="15546"/>
              <a:ext cx="238121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7" name="形状">
              <a:extLst>
                <a:ext uri="{FF2B5EF4-FFF2-40B4-BE49-F238E27FC236}">
                  <a16:creationId xmlns:a16="http://schemas.microsoft.com/office/drawing/2014/main" id="{88182709-A66A-41A3-87E9-A47B89823827}"/>
                </a:ext>
              </a:extLst>
            </p:cNvPr>
            <p:cNvSpPr/>
            <p:nvPr/>
          </p:nvSpPr>
          <p:spPr>
            <a:xfrm>
              <a:off x="637210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4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CAED4C3-73D8-47BD-BA49-2CB16DB34B48}"/>
              </a:ext>
            </a:extLst>
          </p:cNvPr>
          <p:cNvSpPr/>
          <p:nvPr/>
        </p:nvSpPr>
        <p:spPr>
          <a:xfrm>
            <a:off x="661292" y="5836471"/>
            <a:ext cx="595306" cy="299565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49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4395E93-A825-4219-9073-48E1A7BC7B42}"/>
              </a:ext>
            </a:extLst>
          </p:cNvPr>
          <p:cNvGrpSpPr/>
          <p:nvPr/>
        </p:nvGrpSpPr>
        <p:grpSpPr>
          <a:xfrm rot="10800000">
            <a:off x="823030" y="5903548"/>
            <a:ext cx="271832" cy="155890"/>
            <a:chOff x="331667" y="15546"/>
            <a:chExt cx="543663" cy="311778"/>
          </a:xfrm>
        </p:grpSpPr>
        <p:sp>
          <p:nvSpPr>
            <p:cNvPr id="50" name="形状">
              <a:extLst>
                <a:ext uri="{FF2B5EF4-FFF2-40B4-BE49-F238E27FC236}">
                  <a16:creationId xmlns:a16="http://schemas.microsoft.com/office/drawing/2014/main" id="{CA3414CD-BBFD-432B-A391-10B984D54148}"/>
                </a:ext>
              </a:extLst>
            </p:cNvPr>
            <p:cNvSpPr/>
            <p:nvPr/>
          </p:nvSpPr>
          <p:spPr>
            <a:xfrm>
              <a:off x="331667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形状">
              <a:extLst>
                <a:ext uri="{FF2B5EF4-FFF2-40B4-BE49-F238E27FC236}">
                  <a16:creationId xmlns:a16="http://schemas.microsoft.com/office/drawing/2014/main" id="{D87D5A54-602C-4525-9911-EAE96BE0BA44}"/>
                </a:ext>
              </a:extLst>
            </p:cNvPr>
            <p:cNvSpPr/>
            <p:nvPr/>
          </p:nvSpPr>
          <p:spPr>
            <a:xfrm>
              <a:off x="484439" y="15546"/>
              <a:ext cx="238121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2" name="形状">
              <a:extLst>
                <a:ext uri="{FF2B5EF4-FFF2-40B4-BE49-F238E27FC236}">
                  <a16:creationId xmlns:a16="http://schemas.microsoft.com/office/drawing/2014/main" id="{22F3AC87-2A17-4432-9BD1-70FEB651E28D}"/>
                </a:ext>
              </a:extLst>
            </p:cNvPr>
            <p:cNvSpPr/>
            <p:nvPr/>
          </p:nvSpPr>
          <p:spPr>
            <a:xfrm>
              <a:off x="637210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53" name="Happy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655F0B7-19EA-4B47-A1EA-D84B62AA88F9}"/>
              </a:ext>
            </a:extLst>
          </p:cNvPr>
          <p:cNvSpPr txBox="1"/>
          <p:nvPr/>
        </p:nvSpPr>
        <p:spPr>
          <a:xfrm rot="5400000">
            <a:off x="150607" y="3075142"/>
            <a:ext cx="1375377" cy="57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8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lang="en-US" altLang="zh-CN" sz="3400" b="1" kern="0" dirty="0">
                <a:solidFill>
                  <a:srgbClr val="212121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ARGO</a:t>
            </a:r>
            <a:endParaRPr sz="3400" b="1" kern="0" dirty="0">
              <a:solidFill>
                <a:srgbClr val="212121">
                  <a:alpha val="2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BBC0E34-1712-4C99-B4B7-2C0BCE0057A5}"/>
              </a:ext>
            </a:extLst>
          </p:cNvPr>
          <p:cNvGrpSpPr/>
          <p:nvPr/>
        </p:nvGrpSpPr>
        <p:grpSpPr>
          <a:xfrm>
            <a:off x="10411160" y="1454882"/>
            <a:ext cx="863512" cy="744545"/>
            <a:chOff x="0" y="0"/>
            <a:chExt cx="1088820" cy="951121"/>
          </a:xfrm>
        </p:grpSpPr>
        <p:sp>
          <p:nvSpPr>
            <p:cNvPr id="55" name="椭圆形">
              <a:extLst>
                <a:ext uri="{FF2B5EF4-FFF2-40B4-BE49-F238E27FC236}">
                  <a16:creationId xmlns:a16="http://schemas.microsoft.com/office/drawing/2014/main" id="{0ABC660D-C02C-4ABF-8D19-93A8870EA781}"/>
                </a:ext>
              </a:extLst>
            </p:cNvPr>
            <p:cNvSpPr/>
            <p:nvPr/>
          </p:nvSpPr>
          <p:spPr>
            <a:xfrm rot="20236989">
              <a:off x="44343" y="260025"/>
              <a:ext cx="1000135" cy="43056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6" name="形状">
              <a:extLst>
                <a:ext uri="{FF2B5EF4-FFF2-40B4-BE49-F238E27FC236}">
                  <a16:creationId xmlns:a16="http://schemas.microsoft.com/office/drawing/2014/main" id="{B670F571-54FE-49EA-8850-5AFBD2CCC8E3}"/>
                </a:ext>
              </a:extLst>
            </p:cNvPr>
            <p:cNvSpPr/>
            <p:nvPr/>
          </p:nvSpPr>
          <p:spPr>
            <a:xfrm rot="20283060">
              <a:off x="210919" y="92517"/>
              <a:ext cx="643595" cy="766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圆形">
              <a:extLst>
                <a:ext uri="{FF2B5EF4-FFF2-40B4-BE49-F238E27FC236}">
                  <a16:creationId xmlns:a16="http://schemas.microsoft.com/office/drawing/2014/main" id="{AD772176-A424-42E0-B303-1D9A67E961BF}"/>
                </a:ext>
              </a:extLst>
            </p:cNvPr>
            <p:cNvSpPr/>
            <p:nvPr/>
          </p:nvSpPr>
          <p:spPr>
            <a:xfrm>
              <a:off x="855289" y="175456"/>
              <a:ext cx="86175" cy="861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圆形">
              <a:extLst>
                <a:ext uri="{FF2B5EF4-FFF2-40B4-BE49-F238E27FC236}">
                  <a16:creationId xmlns:a16="http://schemas.microsoft.com/office/drawing/2014/main" id="{F0E9115F-B911-4BC9-942A-16D6108F2C70}"/>
                </a:ext>
              </a:extLst>
            </p:cNvPr>
            <p:cNvSpPr/>
            <p:nvPr/>
          </p:nvSpPr>
          <p:spPr>
            <a:xfrm>
              <a:off x="220601" y="706962"/>
              <a:ext cx="86175" cy="861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线条">
              <a:extLst>
                <a:ext uri="{FF2B5EF4-FFF2-40B4-BE49-F238E27FC236}">
                  <a16:creationId xmlns:a16="http://schemas.microsoft.com/office/drawing/2014/main" id="{CFFB8593-75FA-4F96-9F62-7ECFE9AEF6E1}"/>
                </a:ext>
              </a:extLst>
            </p:cNvPr>
            <p:cNvSpPr/>
            <p:nvPr/>
          </p:nvSpPr>
          <p:spPr>
            <a:xfrm flipV="1">
              <a:off x="553995" y="645559"/>
              <a:ext cx="134902" cy="54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0" name="菜菜子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83C34F5-FF0A-43B1-B20B-7D7B0945922C}"/>
              </a:ext>
            </a:extLst>
          </p:cNvPr>
          <p:cNvSpPr/>
          <p:nvPr/>
        </p:nvSpPr>
        <p:spPr>
          <a:xfrm>
            <a:off x="2344499" y="4194708"/>
            <a:ext cx="1120936" cy="336061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31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卡卡西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31FABD7-33AF-4DC5-8C2D-806DC993DCB4}"/>
              </a:ext>
            </a:extLst>
          </p:cNvPr>
          <p:cNvSpPr/>
          <p:nvPr/>
        </p:nvSpPr>
        <p:spPr>
          <a:xfrm>
            <a:off x="5521770" y="1382544"/>
            <a:ext cx="1120936" cy="336061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31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喵喵酱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699FA0C-763C-4D25-91BF-B798903D578C}"/>
              </a:ext>
            </a:extLst>
          </p:cNvPr>
          <p:cNvSpPr/>
          <p:nvPr/>
        </p:nvSpPr>
        <p:spPr>
          <a:xfrm>
            <a:off x="8815170" y="3912721"/>
            <a:ext cx="854736" cy="29298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31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棕榈树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35564BA-6006-4D73-B434-D9B7780C3C94}"/>
              </a:ext>
            </a:extLst>
          </p:cNvPr>
          <p:cNvSpPr/>
          <p:nvPr/>
        </p:nvSpPr>
        <p:spPr>
          <a:xfrm>
            <a:off x="11203904" y="5802234"/>
            <a:ext cx="494241" cy="73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84" y="0"/>
                </a:moveTo>
                <a:cubicBezTo>
                  <a:pt x="6984" y="0"/>
                  <a:pt x="7408" y="293"/>
                  <a:pt x="8033" y="823"/>
                </a:cubicBezTo>
                <a:cubicBezTo>
                  <a:pt x="6733" y="303"/>
                  <a:pt x="4906" y="71"/>
                  <a:pt x="2346" y="404"/>
                </a:cubicBezTo>
                <a:cubicBezTo>
                  <a:pt x="2379" y="414"/>
                  <a:pt x="2413" y="425"/>
                  <a:pt x="2446" y="435"/>
                </a:cubicBezTo>
                <a:cubicBezTo>
                  <a:pt x="3367" y="368"/>
                  <a:pt x="4667" y="443"/>
                  <a:pt x="6091" y="1050"/>
                </a:cubicBezTo>
                <a:cubicBezTo>
                  <a:pt x="5081" y="878"/>
                  <a:pt x="4146" y="782"/>
                  <a:pt x="3362" y="729"/>
                </a:cubicBezTo>
                <a:cubicBezTo>
                  <a:pt x="5630" y="1493"/>
                  <a:pt x="7737" y="2480"/>
                  <a:pt x="9386" y="4022"/>
                </a:cubicBezTo>
                <a:cubicBezTo>
                  <a:pt x="7002" y="2252"/>
                  <a:pt x="2994" y="2876"/>
                  <a:pt x="2994" y="2876"/>
                </a:cubicBezTo>
                <a:cubicBezTo>
                  <a:pt x="2994" y="2876"/>
                  <a:pt x="5165" y="3008"/>
                  <a:pt x="7370" y="3520"/>
                </a:cubicBezTo>
                <a:cubicBezTo>
                  <a:pt x="4779" y="3019"/>
                  <a:pt x="1638" y="2996"/>
                  <a:pt x="0" y="5174"/>
                </a:cubicBezTo>
                <a:cubicBezTo>
                  <a:pt x="173" y="5136"/>
                  <a:pt x="357" y="5099"/>
                  <a:pt x="550" y="5061"/>
                </a:cubicBezTo>
                <a:cubicBezTo>
                  <a:pt x="725" y="4809"/>
                  <a:pt x="1072" y="4512"/>
                  <a:pt x="1770" y="4368"/>
                </a:cubicBezTo>
                <a:cubicBezTo>
                  <a:pt x="1503" y="4613"/>
                  <a:pt x="1280" y="4807"/>
                  <a:pt x="1096" y="4960"/>
                </a:cubicBezTo>
                <a:cubicBezTo>
                  <a:pt x="2271" y="4758"/>
                  <a:pt x="3752" y="4598"/>
                  <a:pt x="5502" y="4664"/>
                </a:cubicBezTo>
                <a:cubicBezTo>
                  <a:pt x="4730" y="4840"/>
                  <a:pt x="4224" y="5089"/>
                  <a:pt x="4224" y="5089"/>
                </a:cubicBezTo>
                <a:cubicBezTo>
                  <a:pt x="4224" y="5089"/>
                  <a:pt x="6557" y="4831"/>
                  <a:pt x="8684" y="5023"/>
                </a:cubicBezTo>
                <a:cubicBezTo>
                  <a:pt x="6742" y="5445"/>
                  <a:pt x="3491" y="6554"/>
                  <a:pt x="3267" y="9264"/>
                </a:cubicBezTo>
                <a:cubicBezTo>
                  <a:pt x="3461" y="8961"/>
                  <a:pt x="3788" y="8631"/>
                  <a:pt x="4329" y="8323"/>
                </a:cubicBezTo>
                <a:cubicBezTo>
                  <a:pt x="3980" y="8942"/>
                  <a:pt x="3705" y="9382"/>
                  <a:pt x="3498" y="9692"/>
                </a:cubicBezTo>
                <a:cubicBezTo>
                  <a:pt x="4319" y="8964"/>
                  <a:pt x="5372" y="8011"/>
                  <a:pt x="6755" y="7147"/>
                </a:cubicBezTo>
                <a:cubicBezTo>
                  <a:pt x="6276" y="7726"/>
                  <a:pt x="6277" y="8238"/>
                  <a:pt x="6277" y="8238"/>
                </a:cubicBezTo>
                <a:cubicBezTo>
                  <a:pt x="6277" y="8238"/>
                  <a:pt x="7903" y="6926"/>
                  <a:pt x="9878" y="5721"/>
                </a:cubicBezTo>
                <a:lnTo>
                  <a:pt x="9955" y="5696"/>
                </a:lnTo>
                <a:lnTo>
                  <a:pt x="9528" y="7094"/>
                </a:lnTo>
                <a:lnTo>
                  <a:pt x="9356" y="7101"/>
                </a:lnTo>
                <a:lnTo>
                  <a:pt x="8893" y="8821"/>
                </a:lnTo>
                <a:lnTo>
                  <a:pt x="8705" y="8738"/>
                </a:lnTo>
                <a:lnTo>
                  <a:pt x="8149" y="11431"/>
                </a:lnTo>
                <a:lnTo>
                  <a:pt x="7941" y="11442"/>
                </a:lnTo>
                <a:lnTo>
                  <a:pt x="7627" y="14159"/>
                </a:lnTo>
                <a:lnTo>
                  <a:pt x="7419" y="14126"/>
                </a:lnTo>
                <a:lnTo>
                  <a:pt x="7694" y="17418"/>
                </a:lnTo>
                <a:lnTo>
                  <a:pt x="7522" y="17467"/>
                </a:lnTo>
                <a:lnTo>
                  <a:pt x="8394" y="21600"/>
                </a:lnTo>
                <a:lnTo>
                  <a:pt x="10050" y="21600"/>
                </a:lnTo>
                <a:lnTo>
                  <a:pt x="9219" y="16988"/>
                </a:lnTo>
                <a:lnTo>
                  <a:pt x="9080" y="17027"/>
                </a:lnTo>
                <a:lnTo>
                  <a:pt x="9116" y="14389"/>
                </a:lnTo>
                <a:lnTo>
                  <a:pt x="9014" y="14372"/>
                </a:lnTo>
                <a:lnTo>
                  <a:pt x="9572" y="11356"/>
                </a:lnTo>
                <a:lnTo>
                  <a:pt x="9428" y="11363"/>
                </a:lnTo>
                <a:lnTo>
                  <a:pt x="10058" y="9345"/>
                </a:lnTo>
                <a:lnTo>
                  <a:pt x="9960" y="9300"/>
                </a:lnTo>
                <a:lnTo>
                  <a:pt x="10855" y="7042"/>
                </a:lnTo>
                <a:lnTo>
                  <a:pt x="10727" y="7047"/>
                </a:lnTo>
                <a:lnTo>
                  <a:pt x="11411" y="5590"/>
                </a:lnTo>
                <a:lnTo>
                  <a:pt x="11576" y="5625"/>
                </a:lnTo>
                <a:cubicBezTo>
                  <a:pt x="12145" y="5789"/>
                  <a:pt x="15386" y="6763"/>
                  <a:pt x="17263" y="8200"/>
                </a:cubicBezTo>
                <a:cubicBezTo>
                  <a:pt x="16976" y="7698"/>
                  <a:pt x="16556" y="7293"/>
                  <a:pt x="16069" y="6966"/>
                </a:cubicBezTo>
                <a:cubicBezTo>
                  <a:pt x="17217" y="7490"/>
                  <a:pt x="18204" y="8127"/>
                  <a:pt x="19190" y="8903"/>
                </a:cubicBezTo>
                <a:cubicBezTo>
                  <a:pt x="19190" y="8903"/>
                  <a:pt x="19243" y="8153"/>
                  <a:pt x="17860" y="6811"/>
                </a:cubicBezTo>
                <a:cubicBezTo>
                  <a:pt x="18409" y="6987"/>
                  <a:pt x="18782" y="7186"/>
                  <a:pt x="19030" y="7389"/>
                </a:cubicBezTo>
                <a:cubicBezTo>
                  <a:pt x="18317" y="5790"/>
                  <a:pt x="15876" y="5194"/>
                  <a:pt x="13878" y="4979"/>
                </a:cubicBezTo>
                <a:cubicBezTo>
                  <a:pt x="17204" y="4788"/>
                  <a:pt x="19688" y="5346"/>
                  <a:pt x="21345" y="5857"/>
                </a:cubicBezTo>
                <a:cubicBezTo>
                  <a:pt x="20837" y="5280"/>
                  <a:pt x="20715" y="5068"/>
                  <a:pt x="20715" y="5068"/>
                </a:cubicBezTo>
                <a:cubicBezTo>
                  <a:pt x="20715" y="5068"/>
                  <a:pt x="21165" y="5214"/>
                  <a:pt x="21600" y="5576"/>
                </a:cubicBezTo>
                <a:cubicBezTo>
                  <a:pt x="20243" y="3489"/>
                  <a:pt x="17402" y="3255"/>
                  <a:pt x="14925" y="3532"/>
                </a:cubicBezTo>
                <a:cubicBezTo>
                  <a:pt x="15909" y="3391"/>
                  <a:pt x="17016" y="3280"/>
                  <a:pt x="17963" y="3304"/>
                </a:cubicBezTo>
                <a:cubicBezTo>
                  <a:pt x="15130" y="2253"/>
                  <a:pt x="12296" y="4013"/>
                  <a:pt x="12296" y="4013"/>
                </a:cubicBezTo>
                <a:cubicBezTo>
                  <a:pt x="13338" y="2620"/>
                  <a:pt x="14831" y="1764"/>
                  <a:pt x="16875" y="900"/>
                </a:cubicBezTo>
                <a:cubicBezTo>
                  <a:pt x="16340" y="898"/>
                  <a:pt x="16147" y="879"/>
                  <a:pt x="16147" y="879"/>
                </a:cubicBezTo>
                <a:cubicBezTo>
                  <a:pt x="16147" y="879"/>
                  <a:pt x="16363" y="777"/>
                  <a:pt x="16743" y="691"/>
                </a:cubicBezTo>
                <a:cubicBezTo>
                  <a:pt x="14578" y="410"/>
                  <a:pt x="13156" y="975"/>
                  <a:pt x="12229" y="1755"/>
                </a:cubicBezTo>
                <a:cubicBezTo>
                  <a:pt x="12556" y="1366"/>
                  <a:pt x="12930" y="988"/>
                  <a:pt x="13335" y="689"/>
                </a:cubicBezTo>
                <a:cubicBezTo>
                  <a:pt x="10956" y="1222"/>
                  <a:pt x="10858" y="3023"/>
                  <a:pt x="10886" y="3574"/>
                </a:cubicBezTo>
                <a:cubicBezTo>
                  <a:pt x="10875" y="3599"/>
                  <a:pt x="10866" y="3625"/>
                  <a:pt x="10855" y="3649"/>
                </a:cubicBezTo>
                <a:cubicBezTo>
                  <a:pt x="10767" y="3402"/>
                  <a:pt x="10653" y="3150"/>
                  <a:pt x="10511" y="2900"/>
                </a:cubicBezTo>
                <a:cubicBezTo>
                  <a:pt x="9515" y="694"/>
                  <a:pt x="6984" y="0"/>
                  <a:pt x="6984" y="0"/>
                </a:cubicBez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8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7BEEC79-4F09-45CE-B4DE-F214D0AFE27B}"/>
              </a:ext>
            </a:extLst>
          </p:cNvPr>
          <p:cNvSpPr/>
          <p:nvPr/>
        </p:nvSpPr>
        <p:spPr>
          <a:xfrm>
            <a:off x="5170458" y="1725400"/>
            <a:ext cx="1844755" cy="2470291"/>
          </a:xfrm>
          <a:prstGeom prst="roundRect">
            <a:avLst>
              <a:gd name="adj" fmla="val 23410"/>
            </a:avLst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9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093C7D7-BDFF-4207-9999-347C5581F4F9}"/>
              </a:ext>
            </a:extLst>
          </p:cNvPr>
          <p:cNvSpPr/>
          <p:nvPr/>
        </p:nvSpPr>
        <p:spPr>
          <a:xfrm>
            <a:off x="2143371" y="2212265"/>
            <a:ext cx="1657475" cy="1983426"/>
          </a:xfrm>
          <a:prstGeom prst="roundRect">
            <a:avLst>
              <a:gd name="adj" fmla="val 23410"/>
            </a:avLst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0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A7D525F-9A2A-4840-893F-6897B197023B}"/>
              </a:ext>
            </a:extLst>
          </p:cNvPr>
          <p:cNvSpPr/>
          <p:nvPr/>
        </p:nvSpPr>
        <p:spPr>
          <a:xfrm>
            <a:off x="8532805" y="2026230"/>
            <a:ext cx="1318772" cy="1877386"/>
          </a:xfrm>
          <a:prstGeom prst="roundRect">
            <a:avLst>
              <a:gd name="adj" fmla="val 23410"/>
            </a:avLst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1" name="标题填写在此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A69A05-37D6-4D1F-B5D7-730BFE1952F9}"/>
              </a:ext>
            </a:extLst>
          </p:cNvPr>
          <p:cNvSpPr txBox="1"/>
          <p:nvPr/>
        </p:nvSpPr>
        <p:spPr>
          <a:xfrm>
            <a:off x="1028121" y="391704"/>
            <a:ext cx="1493999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感想与心得</a:t>
            </a:r>
            <a:endParaRPr kumimoji="0" sz="225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sp>
        <p:nvSpPr>
          <p:cNvPr id="122" name="夏季，是一年四季中第二个季节，从立夏起至立秋结束。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384B70F-F0EE-45D8-AB2C-B8AD36205E2B}"/>
              </a:ext>
            </a:extLst>
          </p:cNvPr>
          <p:cNvSpPr txBox="1"/>
          <p:nvPr/>
        </p:nvSpPr>
        <p:spPr>
          <a:xfrm>
            <a:off x="2278550" y="2629061"/>
            <a:ext cx="1404349" cy="121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1219169" hangingPunct="0">
              <a:lnSpc>
                <a:spcPct val="110000"/>
              </a:lnSpc>
              <a:defRPr sz="2200">
                <a:solidFill>
                  <a:srgbClr val="424242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     学会了科学数据处理</a:t>
            </a:r>
            <a:r>
              <a:rPr lang="en-US" altLang="zh-CN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(</a:t>
            </a:r>
            <a:r>
              <a:rPr lang="en-US" altLang="zh-CN" sz="1400" kern="0" dirty="0" err="1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Numpy</a:t>
            </a:r>
            <a:r>
              <a:rPr lang="en-US" altLang="zh-CN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)</a:t>
            </a:r>
            <a:r>
              <a:rPr lang="zh-CN" altLang="en-US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和科学绘图</a:t>
            </a:r>
            <a:r>
              <a:rPr lang="en-US" altLang="zh-CN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(Matplotlib)</a:t>
            </a:r>
            <a:r>
              <a:rPr lang="zh-CN" altLang="en-US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模块的使用。</a:t>
            </a:r>
            <a:endParaRPr sz="1400" kern="0" dirty="0">
              <a:solidFill>
                <a:srgbClr val="42424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 Regular"/>
              <a:sym typeface="PingFang SC Regular"/>
            </a:endParaRPr>
          </a:p>
        </p:txBody>
      </p:sp>
      <p:sp>
        <p:nvSpPr>
          <p:cNvPr id="123" name="夏季，是一年四季中第二个季节，从立夏起至立秋结束。气温高是夏季最显著的气候特征，但因地域、干湿环境的不同，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3AF877E-9A49-4336-BE1E-E2AD8DF7B94C}"/>
              </a:ext>
            </a:extLst>
          </p:cNvPr>
          <p:cNvSpPr txBox="1"/>
          <p:nvPr/>
        </p:nvSpPr>
        <p:spPr>
          <a:xfrm>
            <a:off x="5302626" y="2633840"/>
            <a:ext cx="1662414" cy="98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1219169" hangingPunct="0">
              <a:lnSpc>
                <a:spcPct val="110000"/>
              </a:lnSpc>
              <a:defRPr sz="2200">
                <a:solidFill>
                  <a:srgbClr val="424242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     项目是在</a:t>
            </a:r>
            <a:r>
              <a:rPr lang="en-US" altLang="zh-CN" sz="1400" kern="0" dirty="0" err="1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Jupyter</a:t>
            </a:r>
            <a:r>
              <a:rPr lang="zh-CN" altLang="en-US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和</a:t>
            </a:r>
            <a:r>
              <a:rPr lang="en-US" altLang="zh-CN" sz="1400" kern="0" dirty="0" err="1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Jupyter</a:t>
            </a:r>
            <a:r>
              <a:rPr lang="en-US" altLang="zh-CN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 Lab</a:t>
            </a:r>
            <a:r>
              <a:rPr lang="zh-CN" altLang="en-US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的</a:t>
            </a:r>
            <a:r>
              <a:rPr lang="en-US" altLang="zh-CN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IDE</a:t>
            </a:r>
            <a:r>
              <a:rPr lang="zh-CN" altLang="en-US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下开发的，使我们加速开发。</a:t>
            </a:r>
            <a:endParaRPr sz="1400" kern="0" dirty="0">
              <a:solidFill>
                <a:srgbClr val="42424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 Regular"/>
              <a:sym typeface="PingFang SC Regular"/>
            </a:endParaRPr>
          </a:p>
        </p:txBody>
      </p:sp>
      <p:sp>
        <p:nvSpPr>
          <p:cNvPr id="124" name="夏季，是一年四季中第二个季节，从立夏起至立秋结束。气温高是夏季最显著的气候特征，但因地域、干湿环境的不同，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04CD64A-1F79-48FD-BAFC-B75B3F16799F}"/>
              </a:ext>
            </a:extLst>
          </p:cNvPr>
          <p:cNvSpPr txBox="1"/>
          <p:nvPr/>
        </p:nvSpPr>
        <p:spPr>
          <a:xfrm>
            <a:off x="8601436" y="2430316"/>
            <a:ext cx="1181509" cy="98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1219169" hangingPunct="0">
              <a:lnSpc>
                <a:spcPct val="110000"/>
              </a:lnSpc>
              <a:defRPr sz="2200">
                <a:solidFill>
                  <a:srgbClr val="424242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4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    学会了如何分析问题，并且从源头解决问题。</a:t>
            </a:r>
            <a:endParaRPr sz="1400" kern="0" dirty="0">
              <a:solidFill>
                <a:srgbClr val="42424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 Regular"/>
              <a:sym typeface="PingFang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482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成组">
            <a:extLst>
              <a:ext uri="{FF2B5EF4-FFF2-40B4-BE49-F238E27FC236}">
                <a16:creationId xmlns:a16="http://schemas.microsoft.com/office/drawing/2014/main" id="{1B237ECC-5FF5-4EC0-AD56-3F6B18D15FE7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59" name="成组">
              <a:extLst>
                <a:ext uri="{FF2B5EF4-FFF2-40B4-BE49-F238E27FC236}">
                  <a16:creationId xmlns:a16="http://schemas.microsoft.com/office/drawing/2014/main" id="{88F6D1E5-9A46-4116-84C6-6F64931D2B28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22A7790D-11F7-4F0C-9C18-9A7FDAE57DBC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77E3D253-47A1-475E-8AD1-C306B6F732D6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5CDD417C-0D1C-4C52-974F-F732B6F72CD9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0DF73F28-C2E8-4BCE-8F78-59338C0EC49F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7218DB7B-F803-4943-A4E1-4067E58216E7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CCB0FF7E-45E7-44F8-99F9-6CAD31DEAAEF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3C509308-0AA9-40E5-B8E2-27B20E24B150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72595635-2325-4182-B56B-78F5E8885427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DCB0D00B-3C16-4FF9-A556-D5A06870D6E1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89A4FA9C-E01C-4193-8167-8D2394B83563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9FD223F9-BCA6-44F2-BC76-7CEFBA3AC1E5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E9813B21-C219-4F6D-9CE7-E4E844EEFABB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FED87E7C-BEAD-4E63-911E-75297EF78ABF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11766954-64A5-45E4-A00F-2BF900AE0B0F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E47B9B88-5662-496B-B1C0-8682A57FBCA0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8719CAB7-C8C3-4514-BB00-FF6DC11872A3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D779DCF8-601B-4BDB-B7F1-997701651547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61449EA1-4F90-479E-8EBB-B2BE5896D59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0" name="成组">
              <a:extLst>
                <a:ext uri="{FF2B5EF4-FFF2-40B4-BE49-F238E27FC236}">
                  <a16:creationId xmlns:a16="http://schemas.microsoft.com/office/drawing/2014/main" id="{36A41AF2-1DF7-43E8-8594-7A20B08DBBB1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245635FC-120A-4B4D-996B-B17F05888C7D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D89BCEC4-A18E-4596-A703-CAD2A9263A5E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0407C674-43DC-484D-B079-1D7117170802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0F037573-D0F9-471B-BDC2-1F1A879857FD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4AB0AE08-22A3-4DAB-84B0-BB60998D6AEC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45816A2F-4AD6-45AF-88F6-B5D23D1A56CC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6B4FB637-CB64-4976-8379-55BC9FD30030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486D79FD-C10A-4645-B4CD-F2B109D9086A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FFC3EFD0-0A53-478C-8F9E-3E279A830836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98003BB5-6663-475E-AE69-E5E1A7B4AEFC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F3052866-F151-400F-A37C-7AE880BD8520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C33EBD95-6F08-4409-809C-88824D0C8EBF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DCF6002F-5D98-4147-B718-8FED4D58838B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B4774140-134A-455B-A8C1-A04B190E151D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6890F73B-0A0D-4333-8783-A395C652940C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FDDE2F45-8F9C-4CD7-A74D-AB4AE7DB6826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C3A00D7B-B0B2-49AF-8AF9-5431CFB0DC44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2EBABBF4-6397-4BCF-81C4-8C6D44766063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1E463A5B-AA4F-4257-9172-B93E6174479B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85CED39E-37FE-4EE8-8338-DA6B73570FB3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98F0A4F9-D8F7-4962-81C4-A4122DBE0D11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47A3050A-5742-4C5A-B692-F9F8784BB4C5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2B75813F-649B-420F-A058-07C96EA8906E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B4B1CD3E-17ED-44BE-9E5C-474FACC21680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F148E3BD-F4B9-433E-BF8B-A6826BA79CCF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063CF852-BCD8-49DF-846D-6AA6D710FAA4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69DEFFE2-2F13-4F97-B2AD-1170EEC00F6E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53A0DE0E-DC9A-4565-9670-E562BE6A589B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A0F599D8-D64C-4016-B40A-AD40806C94F0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5879166B-4DBD-4CCD-AD28-BB08752A3E52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1BE47736-EB3C-4933-817A-0F94E0FC2A83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65A92E89-6D01-462F-AA21-AA8E20FA0DCB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8465D9BB-3EDF-4BD5-AC87-647694111406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6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542CD1-DB8F-4A30-8FFA-7B55E6E68906}"/>
              </a:ext>
            </a:extLst>
          </p:cNvPr>
          <p:cNvSpPr/>
          <p:nvPr/>
        </p:nvSpPr>
        <p:spPr>
          <a:xfrm>
            <a:off x="1878737" y="5789595"/>
            <a:ext cx="1326561" cy="83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A6610C-59BD-43BE-9752-E5ABAB610A4D}"/>
              </a:ext>
            </a:extLst>
          </p:cNvPr>
          <p:cNvSpPr/>
          <p:nvPr/>
        </p:nvSpPr>
        <p:spPr>
          <a:xfrm>
            <a:off x="-10217" y="-15998"/>
            <a:ext cx="12212434" cy="1641765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890AF9-8ECC-4CE6-B6E1-D33A00299980}"/>
              </a:ext>
            </a:extLst>
          </p:cNvPr>
          <p:cNvSpPr/>
          <p:nvPr/>
        </p:nvSpPr>
        <p:spPr>
          <a:xfrm>
            <a:off x="-10217" y="1628663"/>
            <a:ext cx="931480" cy="1501308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0451FCE-5B9C-430C-86CC-006BFDBF688A}"/>
              </a:ext>
            </a:extLst>
          </p:cNvPr>
          <p:cNvSpPr/>
          <p:nvPr/>
        </p:nvSpPr>
        <p:spPr>
          <a:xfrm>
            <a:off x="-10217" y="3131759"/>
            <a:ext cx="931480" cy="1151846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759F88-534D-4416-92F3-80AEE57F0999}"/>
              </a:ext>
            </a:extLst>
          </p:cNvPr>
          <p:cNvSpPr/>
          <p:nvPr/>
        </p:nvSpPr>
        <p:spPr>
          <a:xfrm>
            <a:off x="-10217" y="4277561"/>
            <a:ext cx="1435912" cy="1894431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72C48A0-423B-41C8-9532-AFD66D14E634}"/>
              </a:ext>
            </a:extLst>
          </p:cNvPr>
          <p:cNvSpPr/>
          <p:nvPr/>
        </p:nvSpPr>
        <p:spPr>
          <a:xfrm>
            <a:off x="-10217" y="6172490"/>
            <a:ext cx="11075010" cy="701205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D84A4E-2316-4A33-901C-A07404EC0F42}"/>
              </a:ext>
            </a:extLst>
          </p:cNvPr>
          <p:cNvSpPr/>
          <p:nvPr/>
        </p:nvSpPr>
        <p:spPr>
          <a:xfrm>
            <a:off x="11058771" y="5418759"/>
            <a:ext cx="1135003" cy="1451994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DCEABF7-F93C-4D86-9953-15F9ECC9DE55}"/>
              </a:ext>
            </a:extLst>
          </p:cNvPr>
          <p:cNvSpPr/>
          <p:nvPr/>
        </p:nvSpPr>
        <p:spPr>
          <a:xfrm>
            <a:off x="11058771" y="3632293"/>
            <a:ext cx="1135003" cy="178950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2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1B7F7DF-7695-46FE-BE17-0F89D305F9AE}"/>
              </a:ext>
            </a:extLst>
          </p:cNvPr>
          <p:cNvSpPr/>
          <p:nvPr/>
        </p:nvSpPr>
        <p:spPr>
          <a:xfrm>
            <a:off x="10936948" y="1623679"/>
            <a:ext cx="1256827" cy="200705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3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FED54C-C8DB-4C1D-A125-D740D4A844B8}"/>
              </a:ext>
            </a:extLst>
          </p:cNvPr>
          <p:cNvSpPr/>
          <p:nvPr/>
        </p:nvSpPr>
        <p:spPr>
          <a:xfrm>
            <a:off x="10526153" y="1982542"/>
            <a:ext cx="595306" cy="299565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4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86AA13E-50E0-4A46-84A2-025D4FF3520E}"/>
              </a:ext>
            </a:extLst>
          </p:cNvPr>
          <p:cNvSpPr/>
          <p:nvPr/>
        </p:nvSpPr>
        <p:spPr>
          <a:xfrm>
            <a:off x="7705176" y="550328"/>
            <a:ext cx="4488598" cy="107851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7CC378F-C9DA-4C1B-844E-54E80A9BBC7F}"/>
              </a:ext>
            </a:extLst>
          </p:cNvPr>
          <p:cNvSpPr/>
          <p:nvPr/>
        </p:nvSpPr>
        <p:spPr>
          <a:xfrm>
            <a:off x="926138" y="3845777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285B96-3195-42AC-9D57-263F665A762C}"/>
              </a:ext>
            </a:extLst>
          </p:cNvPr>
          <p:cNvSpPr/>
          <p:nvPr/>
        </p:nvSpPr>
        <p:spPr>
          <a:xfrm>
            <a:off x="926138" y="3402574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3351BFE-CFE1-455C-818E-40329B97E099}"/>
              </a:ext>
            </a:extLst>
          </p:cNvPr>
          <p:cNvSpPr/>
          <p:nvPr/>
        </p:nvSpPr>
        <p:spPr>
          <a:xfrm>
            <a:off x="926138" y="2959371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D226CC-D814-4087-A9C8-3A42FA0C7F1A}"/>
              </a:ext>
            </a:extLst>
          </p:cNvPr>
          <p:cNvSpPr/>
          <p:nvPr/>
        </p:nvSpPr>
        <p:spPr>
          <a:xfrm>
            <a:off x="926138" y="2516169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90DC83-56A0-406F-86B4-07F97E2BA02B}"/>
              </a:ext>
            </a:extLst>
          </p:cNvPr>
          <p:cNvSpPr/>
          <p:nvPr/>
        </p:nvSpPr>
        <p:spPr>
          <a:xfrm>
            <a:off x="926138" y="2072966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5163960-CDE6-4E87-A065-66BB417EB0CB}"/>
              </a:ext>
            </a:extLst>
          </p:cNvPr>
          <p:cNvSpPr/>
          <p:nvPr/>
        </p:nvSpPr>
        <p:spPr>
          <a:xfrm>
            <a:off x="926138" y="1629763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CD32ED7-DA5C-420A-8AD1-EC39D33D7919}"/>
              </a:ext>
            </a:extLst>
          </p:cNvPr>
          <p:cNvSpPr/>
          <p:nvPr/>
        </p:nvSpPr>
        <p:spPr>
          <a:xfrm>
            <a:off x="7705176" y="1305485"/>
            <a:ext cx="4488598" cy="32336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8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06CDC2B-C897-42BB-A557-A06F1535806A}"/>
              </a:ext>
            </a:extLst>
          </p:cNvPr>
          <p:cNvGrpSpPr/>
          <p:nvPr/>
        </p:nvGrpSpPr>
        <p:grpSpPr>
          <a:xfrm>
            <a:off x="7929059" y="1408109"/>
            <a:ext cx="4040833" cy="118113"/>
            <a:chOff x="0" y="0"/>
            <a:chExt cx="8081664" cy="236225"/>
          </a:xfrm>
        </p:grpSpPr>
        <p:sp>
          <p:nvSpPr>
            <p:cNvPr id="283" name="圆形">
              <a:extLst>
                <a:ext uri="{FF2B5EF4-FFF2-40B4-BE49-F238E27FC236}">
                  <a16:creationId xmlns:a16="http://schemas.microsoft.com/office/drawing/2014/main" id="{432B9213-CB90-4199-B3C6-74505B3E3FE7}"/>
                </a:ext>
              </a:extLst>
            </p:cNvPr>
            <p:cNvSpPr/>
            <p:nvPr/>
          </p:nvSpPr>
          <p:spPr>
            <a:xfrm>
              <a:off x="0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4" name="圆形">
              <a:extLst>
                <a:ext uri="{FF2B5EF4-FFF2-40B4-BE49-F238E27FC236}">
                  <a16:creationId xmlns:a16="http://schemas.microsoft.com/office/drawing/2014/main" id="{3BCC2888-5482-4424-BF22-15674667D440}"/>
                </a:ext>
              </a:extLst>
            </p:cNvPr>
            <p:cNvSpPr/>
            <p:nvPr/>
          </p:nvSpPr>
          <p:spPr>
            <a:xfrm>
              <a:off x="1120776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5" name="圆形">
              <a:extLst>
                <a:ext uri="{FF2B5EF4-FFF2-40B4-BE49-F238E27FC236}">
                  <a16:creationId xmlns:a16="http://schemas.microsoft.com/office/drawing/2014/main" id="{F61D6B3B-B903-4551-9864-562F51620E10}"/>
                </a:ext>
              </a:extLst>
            </p:cNvPr>
            <p:cNvSpPr/>
            <p:nvPr/>
          </p:nvSpPr>
          <p:spPr>
            <a:xfrm>
              <a:off x="2241554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6" name="圆形">
              <a:extLst>
                <a:ext uri="{FF2B5EF4-FFF2-40B4-BE49-F238E27FC236}">
                  <a16:creationId xmlns:a16="http://schemas.microsoft.com/office/drawing/2014/main" id="{D3BDBC37-4250-4E79-A804-17E95C8C4419}"/>
                </a:ext>
              </a:extLst>
            </p:cNvPr>
            <p:cNvSpPr/>
            <p:nvPr/>
          </p:nvSpPr>
          <p:spPr>
            <a:xfrm>
              <a:off x="3362331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7" name="圆形">
              <a:extLst>
                <a:ext uri="{FF2B5EF4-FFF2-40B4-BE49-F238E27FC236}">
                  <a16:creationId xmlns:a16="http://schemas.microsoft.com/office/drawing/2014/main" id="{7F2CD6C5-F78A-4196-98D2-3367372599DA}"/>
                </a:ext>
              </a:extLst>
            </p:cNvPr>
            <p:cNvSpPr/>
            <p:nvPr/>
          </p:nvSpPr>
          <p:spPr>
            <a:xfrm>
              <a:off x="4483107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8" name="圆形">
              <a:extLst>
                <a:ext uri="{FF2B5EF4-FFF2-40B4-BE49-F238E27FC236}">
                  <a16:creationId xmlns:a16="http://schemas.microsoft.com/office/drawing/2014/main" id="{E8396EDC-A9BC-4BDE-9AE2-CD56EF674085}"/>
                </a:ext>
              </a:extLst>
            </p:cNvPr>
            <p:cNvSpPr/>
            <p:nvPr/>
          </p:nvSpPr>
          <p:spPr>
            <a:xfrm>
              <a:off x="5603884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9" name="圆形">
              <a:extLst>
                <a:ext uri="{FF2B5EF4-FFF2-40B4-BE49-F238E27FC236}">
                  <a16:creationId xmlns:a16="http://schemas.microsoft.com/office/drawing/2014/main" id="{EBE2E5CA-6074-42B3-9378-26D66D53AD8D}"/>
                </a:ext>
              </a:extLst>
            </p:cNvPr>
            <p:cNvSpPr/>
            <p:nvPr/>
          </p:nvSpPr>
          <p:spPr>
            <a:xfrm>
              <a:off x="6724662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0" name="圆形">
              <a:extLst>
                <a:ext uri="{FF2B5EF4-FFF2-40B4-BE49-F238E27FC236}">
                  <a16:creationId xmlns:a16="http://schemas.microsoft.com/office/drawing/2014/main" id="{CFD174A2-85C1-482D-A294-096AA7BF7DB1}"/>
                </a:ext>
              </a:extLst>
            </p:cNvPr>
            <p:cNvSpPr/>
            <p:nvPr/>
          </p:nvSpPr>
          <p:spPr>
            <a:xfrm>
              <a:off x="7845438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91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E82A3F7-7EF3-466A-AE4C-0DCE01EF02B2}"/>
              </a:ext>
            </a:extLst>
          </p:cNvPr>
          <p:cNvSpPr/>
          <p:nvPr/>
        </p:nvSpPr>
        <p:spPr>
          <a:xfrm>
            <a:off x="123119" y="5050303"/>
            <a:ext cx="306241" cy="22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2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CFE877-9206-486A-99C0-F4A80BFC60F2}"/>
              </a:ext>
            </a:extLst>
          </p:cNvPr>
          <p:cNvSpPr/>
          <p:nvPr/>
        </p:nvSpPr>
        <p:spPr>
          <a:xfrm>
            <a:off x="324710" y="4954101"/>
            <a:ext cx="398554" cy="317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3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0EF068-3772-42E2-BB72-EBE05296B7D5}"/>
              </a:ext>
            </a:extLst>
          </p:cNvPr>
          <p:cNvSpPr/>
          <p:nvPr/>
        </p:nvSpPr>
        <p:spPr>
          <a:xfrm>
            <a:off x="691537" y="5180777"/>
            <a:ext cx="208922" cy="91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4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8B17717-206A-4274-8604-B43D9B4E7D2D}"/>
              </a:ext>
            </a:extLst>
          </p:cNvPr>
          <p:cNvSpPr/>
          <p:nvPr/>
        </p:nvSpPr>
        <p:spPr>
          <a:xfrm>
            <a:off x="887645" y="5003836"/>
            <a:ext cx="396522" cy="26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5" name="心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CF6995A-EEA6-4891-9781-19808E07B452}"/>
              </a:ext>
            </a:extLst>
          </p:cNvPr>
          <p:cNvSpPr/>
          <p:nvPr/>
        </p:nvSpPr>
        <p:spPr>
          <a:xfrm>
            <a:off x="611914" y="4679934"/>
            <a:ext cx="191652" cy="16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6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23737EC-3C63-42DA-8B4A-FCE6AD6BA29F}"/>
              </a:ext>
            </a:extLst>
          </p:cNvPr>
          <p:cNvSpPr/>
          <p:nvPr/>
        </p:nvSpPr>
        <p:spPr>
          <a:xfrm>
            <a:off x="176938" y="5511448"/>
            <a:ext cx="4829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9F72744-5F11-4494-9F74-9D905171E31C}"/>
              </a:ext>
            </a:extLst>
          </p:cNvPr>
          <p:cNvSpPr/>
          <p:nvPr/>
        </p:nvSpPr>
        <p:spPr>
          <a:xfrm>
            <a:off x="79641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2589E56-7B21-4851-959C-33F01D9F84E1}"/>
              </a:ext>
            </a:extLst>
          </p:cNvPr>
          <p:cNvSpPr/>
          <p:nvPr/>
        </p:nvSpPr>
        <p:spPr>
          <a:xfrm>
            <a:off x="104358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249E236-E290-4DA0-B9DA-436C5F18670F}"/>
              </a:ext>
            </a:extLst>
          </p:cNvPr>
          <p:cNvSpPr/>
          <p:nvPr/>
        </p:nvSpPr>
        <p:spPr>
          <a:xfrm>
            <a:off x="503269" y="5618588"/>
            <a:ext cx="2718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16C03C8-E564-4A26-979F-57BCE14A6796}"/>
              </a:ext>
            </a:extLst>
          </p:cNvPr>
          <p:cNvSpPr/>
          <p:nvPr/>
        </p:nvSpPr>
        <p:spPr>
          <a:xfrm>
            <a:off x="911614" y="561858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D8BD73-7D94-4BAB-8CCD-E5CE206FA9B8}"/>
              </a:ext>
            </a:extLst>
          </p:cNvPr>
          <p:cNvSpPr/>
          <p:nvPr/>
        </p:nvSpPr>
        <p:spPr>
          <a:xfrm>
            <a:off x="740668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71AC18-895D-4D1A-A621-CA287A83CF7C}"/>
              </a:ext>
            </a:extLst>
          </p:cNvPr>
          <p:cNvSpPr/>
          <p:nvPr/>
        </p:nvSpPr>
        <p:spPr>
          <a:xfrm>
            <a:off x="363091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7B9D53-D597-4DA3-B680-905A4495C54F}"/>
              </a:ext>
            </a:extLst>
          </p:cNvPr>
          <p:cNvSpPr/>
          <p:nvPr/>
        </p:nvSpPr>
        <p:spPr>
          <a:xfrm>
            <a:off x="583856" y="5936889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DF69CEE-342E-4C91-AB52-398E80A1864F}"/>
              </a:ext>
            </a:extLst>
          </p:cNvPr>
          <p:cNvSpPr/>
          <p:nvPr/>
        </p:nvSpPr>
        <p:spPr>
          <a:xfrm>
            <a:off x="148" y="3144550"/>
            <a:ext cx="910750" cy="1126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441"/>
                </a:lnTo>
                <a:lnTo>
                  <a:pt x="1946" y="0"/>
                </a:lnTo>
                <a:lnTo>
                  <a:pt x="0" y="0"/>
                </a:lnTo>
                <a:close/>
                <a:moveTo>
                  <a:pt x="6737" y="0"/>
                </a:moveTo>
                <a:lnTo>
                  <a:pt x="0" y="8447"/>
                </a:lnTo>
                <a:lnTo>
                  <a:pt x="0" y="11777"/>
                </a:lnTo>
                <a:lnTo>
                  <a:pt x="9392" y="0"/>
                </a:lnTo>
                <a:lnTo>
                  <a:pt x="6737" y="0"/>
                </a:lnTo>
                <a:close/>
                <a:moveTo>
                  <a:pt x="14182" y="0"/>
                </a:moveTo>
                <a:lnTo>
                  <a:pt x="0" y="17782"/>
                </a:lnTo>
                <a:lnTo>
                  <a:pt x="0" y="21343"/>
                </a:lnTo>
                <a:lnTo>
                  <a:pt x="17021" y="0"/>
                </a:lnTo>
                <a:lnTo>
                  <a:pt x="14182" y="0"/>
                </a:lnTo>
                <a:close/>
                <a:moveTo>
                  <a:pt x="21600" y="264"/>
                </a:moveTo>
                <a:lnTo>
                  <a:pt x="4583" y="21600"/>
                </a:lnTo>
                <a:lnTo>
                  <a:pt x="7648" y="21600"/>
                </a:lnTo>
                <a:lnTo>
                  <a:pt x="21600" y="4100"/>
                </a:lnTo>
                <a:lnTo>
                  <a:pt x="21600" y="264"/>
                </a:lnTo>
                <a:close/>
                <a:moveTo>
                  <a:pt x="21600" y="10110"/>
                </a:moveTo>
                <a:lnTo>
                  <a:pt x="12438" y="21600"/>
                </a:lnTo>
                <a:lnTo>
                  <a:pt x="15411" y="21600"/>
                </a:lnTo>
                <a:lnTo>
                  <a:pt x="21600" y="13838"/>
                </a:lnTo>
                <a:lnTo>
                  <a:pt x="21600" y="10110"/>
                </a:lnTo>
                <a:close/>
                <a:moveTo>
                  <a:pt x="21600" y="19847"/>
                </a:moveTo>
                <a:lnTo>
                  <a:pt x="20201" y="21600"/>
                </a:lnTo>
                <a:lnTo>
                  <a:pt x="21600" y="21600"/>
                </a:lnTo>
                <a:lnTo>
                  <a:pt x="21600" y="19847"/>
                </a:lnTo>
                <a:close/>
              </a:path>
            </a:pathLst>
          </a:custGeom>
          <a:solidFill>
            <a:srgbClr val="FBD44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0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FBDFFA-05F4-477A-AC5F-126DC05599B0}"/>
              </a:ext>
            </a:extLst>
          </p:cNvPr>
          <p:cNvGrpSpPr/>
          <p:nvPr/>
        </p:nvGrpSpPr>
        <p:grpSpPr>
          <a:xfrm>
            <a:off x="148028" y="2207422"/>
            <a:ext cx="614990" cy="614990"/>
            <a:chOff x="0" y="0"/>
            <a:chExt cx="1229979" cy="1229979"/>
          </a:xfrm>
        </p:grpSpPr>
        <p:sp>
          <p:nvSpPr>
            <p:cNvPr id="306" name="圆形">
              <a:extLst>
                <a:ext uri="{FF2B5EF4-FFF2-40B4-BE49-F238E27FC236}">
                  <a16:creationId xmlns:a16="http://schemas.microsoft.com/office/drawing/2014/main" id="{E0765219-C766-493A-83C7-8AFCE0CEA788}"/>
                </a:ext>
              </a:extLst>
            </p:cNvPr>
            <p:cNvSpPr/>
            <p:nvPr/>
          </p:nvSpPr>
          <p:spPr>
            <a:xfrm>
              <a:off x="0" y="0"/>
              <a:ext cx="1229980" cy="122998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7" name="圆角矩形">
              <a:extLst>
                <a:ext uri="{FF2B5EF4-FFF2-40B4-BE49-F238E27FC236}">
                  <a16:creationId xmlns:a16="http://schemas.microsoft.com/office/drawing/2014/main" id="{A7AF12E1-54E4-4A43-AF62-715EAB2D44BC}"/>
                </a:ext>
              </a:extLst>
            </p:cNvPr>
            <p:cNvSpPr/>
            <p:nvPr/>
          </p:nvSpPr>
          <p:spPr>
            <a:xfrm>
              <a:off x="407726" y="372595"/>
              <a:ext cx="109274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8" name="圆角矩形">
              <a:extLst>
                <a:ext uri="{FF2B5EF4-FFF2-40B4-BE49-F238E27FC236}">
                  <a16:creationId xmlns:a16="http://schemas.microsoft.com/office/drawing/2014/main" id="{F79C0439-FB00-4DEA-8DF9-23E2377AC65C}"/>
                </a:ext>
              </a:extLst>
            </p:cNvPr>
            <p:cNvSpPr/>
            <p:nvPr/>
          </p:nvSpPr>
          <p:spPr>
            <a:xfrm>
              <a:off x="712979" y="372595"/>
              <a:ext cx="109275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9" name="线条">
              <a:extLst>
                <a:ext uri="{FF2B5EF4-FFF2-40B4-BE49-F238E27FC236}">
                  <a16:creationId xmlns:a16="http://schemas.microsoft.com/office/drawing/2014/main" id="{EC51536B-3957-40FE-BD36-3DDDE717DB4F}"/>
                </a:ext>
              </a:extLst>
            </p:cNvPr>
            <p:cNvSpPr/>
            <p:nvPr/>
          </p:nvSpPr>
          <p:spPr>
            <a:xfrm>
              <a:off x="345854" y="801572"/>
              <a:ext cx="544151" cy="10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C775F7C-C2CC-4EB1-AD39-57AE8364F844}"/>
              </a:ext>
            </a:extLst>
          </p:cNvPr>
          <p:cNvSpPr/>
          <p:nvPr/>
        </p:nvSpPr>
        <p:spPr>
          <a:xfrm>
            <a:off x="148939" y="1936222"/>
            <a:ext cx="613149" cy="38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9" h="21600" extrusionOk="0">
                <a:moveTo>
                  <a:pt x="10263" y="0"/>
                </a:moveTo>
                <a:cubicBezTo>
                  <a:pt x="7630" y="0"/>
                  <a:pt x="4994" y="1694"/>
                  <a:pt x="2985" y="5078"/>
                </a:cubicBezTo>
                <a:cubicBezTo>
                  <a:pt x="325" y="9560"/>
                  <a:pt x="-540" y="15873"/>
                  <a:pt x="322" y="21600"/>
                </a:cubicBezTo>
                <a:cubicBezTo>
                  <a:pt x="750" y="20525"/>
                  <a:pt x="1239" y="19507"/>
                  <a:pt x="1803" y="18557"/>
                </a:cubicBezTo>
                <a:cubicBezTo>
                  <a:pt x="6473" y="10692"/>
                  <a:pt x="14047" y="10692"/>
                  <a:pt x="18717" y="18557"/>
                </a:cubicBezTo>
                <a:cubicBezTo>
                  <a:pt x="19281" y="19507"/>
                  <a:pt x="19770" y="20525"/>
                  <a:pt x="20198" y="21600"/>
                </a:cubicBezTo>
                <a:cubicBezTo>
                  <a:pt x="21060" y="15873"/>
                  <a:pt x="20195" y="9560"/>
                  <a:pt x="17535" y="5078"/>
                </a:cubicBezTo>
                <a:cubicBezTo>
                  <a:pt x="15526" y="1694"/>
                  <a:pt x="12897" y="0"/>
                  <a:pt x="10263" y="0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2" name="summer Come and play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63AA8B6-5386-4935-880C-39D1D4CD7151}"/>
              </a:ext>
            </a:extLst>
          </p:cNvPr>
          <p:cNvSpPr txBox="1"/>
          <p:nvPr/>
        </p:nvSpPr>
        <p:spPr>
          <a:xfrm>
            <a:off x="542892" y="603464"/>
            <a:ext cx="4196662" cy="57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8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lang="en-US" sz="34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1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E359D7-B649-4A9A-A397-DE1FC4813CBA}"/>
              </a:ext>
            </a:extLst>
          </p:cNvPr>
          <p:cNvGrpSpPr/>
          <p:nvPr/>
        </p:nvGrpSpPr>
        <p:grpSpPr>
          <a:xfrm>
            <a:off x="5332090" y="176649"/>
            <a:ext cx="718564" cy="627690"/>
            <a:chOff x="0" y="0"/>
            <a:chExt cx="1437127" cy="1255379"/>
          </a:xfrm>
        </p:grpSpPr>
        <p:sp>
          <p:nvSpPr>
            <p:cNvPr id="314" name="椭圆形">
              <a:extLst>
                <a:ext uri="{FF2B5EF4-FFF2-40B4-BE49-F238E27FC236}">
                  <a16:creationId xmlns:a16="http://schemas.microsoft.com/office/drawing/2014/main" id="{196B9849-C3C7-4F69-9525-6508D6C28E3B}"/>
                </a:ext>
              </a:extLst>
            </p:cNvPr>
            <p:cNvSpPr/>
            <p:nvPr/>
          </p:nvSpPr>
          <p:spPr>
            <a:xfrm rot="20236989">
              <a:off x="58528" y="343206"/>
              <a:ext cx="1320071" cy="56829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5" name="形状">
              <a:extLst>
                <a:ext uri="{FF2B5EF4-FFF2-40B4-BE49-F238E27FC236}">
                  <a16:creationId xmlns:a16="http://schemas.microsoft.com/office/drawing/2014/main" id="{9F3468DF-F8E4-4772-966E-73918E67D94E}"/>
                </a:ext>
              </a:extLst>
            </p:cNvPr>
            <p:cNvSpPr/>
            <p:nvPr/>
          </p:nvSpPr>
          <p:spPr>
            <a:xfrm rot="20283060">
              <a:off x="278391" y="122113"/>
              <a:ext cx="849476" cy="101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6" name="圆形">
              <a:extLst>
                <a:ext uri="{FF2B5EF4-FFF2-40B4-BE49-F238E27FC236}">
                  <a16:creationId xmlns:a16="http://schemas.microsoft.com/office/drawing/2014/main" id="{0B6D7308-F5A0-4029-9DC2-1DC317039AD2}"/>
                </a:ext>
              </a:extLst>
            </p:cNvPr>
            <p:cNvSpPr/>
            <p:nvPr/>
          </p:nvSpPr>
          <p:spPr>
            <a:xfrm>
              <a:off x="1128890" y="231583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7" name="圆形">
              <a:extLst>
                <a:ext uri="{FF2B5EF4-FFF2-40B4-BE49-F238E27FC236}">
                  <a16:creationId xmlns:a16="http://schemas.microsoft.com/office/drawing/2014/main" id="{B8AB89BD-8F95-4B46-A679-9FFEC27906BC}"/>
                </a:ext>
              </a:extLst>
            </p:cNvPr>
            <p:cNvSpPr/>
            <p:nvPr/>
          </p:nvSpPr>
          <p:spPr>
            <a:xfrm>
              <a:off x="291170" y="933115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8" name="线条">
              <a:extLst>
                <a:ext uri="{FF2B5EF4-FFF2-40B4-BE49-F238E27FC236}">
                  <a16:creationId xmlns:a16="http://schemas.microsoft.com/office/drawing/2014/main" id="{9C095CC1-2E4D-4042-9CC2-92857F7A0DB5}"/>
                </a:ext>
              </a:extLst>
            </p:cNvPr>
            <p:cNvSpPr/>
            <p:nvPr/>
          </p:nvSpPr>
          <p:spPr>
            <a:xfrm flipV="1">
              <a:off x="731214" y="852069"/>
              <a:ext cx="178056" cy="7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9" name="背心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1D0C176-8103-4A3D-96E7-48D8BD89018F}"/>
              </a:ext>
            </a:extLst>
          </p:cNvPr>
          <p:cNvSpPr/>
          <p:nvPr/>
        </p:nvSpPr>
        <p:spPr>
          <a:xfrm>
            <a:off x="8426565" y="721304"/>
            <a:ext cx="267726" cy="420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22" y="0"/>
                </a:moveTo>
                <a:cubicBezTo>
                  <a:pt x="2929" y="0"/>
                  <a:pt x="2852" y="49"/>
                  <a:pt x="2852" y="108"/>
                </a:cubicBezTo>
                <a:lnTo>
                  <a:pt x="2852" y="6115"/>
                </a:lnTo>
                <a:cubicBezTo>
                  <a:pt x="2852" y="8430"/>
                  <a:pt x="148" y="9371"/>
                  <a:pt x="148" y="9371"/>
                </a:cubicBezTo>
                <a:cubicBezTo>
                  <a:pt x="67" y="9399"/>
                  <a:pt x="0" y="9472"/>
                  <a:pt x="0" y="9531"/>
                </a:cubicBezTo>
                <a:lnTo>
                  <a:pt x="0" y="21492"/>
                </a:lnTo>
                <a:cubicBezTo>
                  <a:pt x="0" y="21551"/>
                  <a:pt x="76" y="21600"/>
                  <a:pt x="170" y="21600"/>
                </a:cubicBezTo>
                <a:lnTo>
                  <a:pt x="10222" y="21600"/>
                </a:lnTo>
                <a:cubicBezTo>
                  <a:pt x="10315" y="21600"/>
                  <a:pt x="10468" y="21600"/>
                  <a:pt x="10561" y="21600"/>
                </a:cubicBezTo>
                <a:lnTo>
                  <a:pt x="11039" y="21600"/>
                </a:lnTo>
                <a:cubicBezTo>
                  <a:pt x="11132" y="21600"/>
                  <a:pt x="11285" y="21600"/>
                  <a:pt x="11378" y="21600"/>
                </a:cubicBezTo>
                <a:lnTo>
                  <a:pt x="21430" y="21600"/>
                </a:lnTo>
                <a:cubicBezTo>
                  <a:pt x="21524" y="21600"/>
                  <a:pt x="21600" y="21551"/>
                  <a:pt x="21600" y="21492"/>
                </a:cubicBezTo>
                <a:lnTo>
                  <a:pt x="21600" y="9531"/>
                </a:lnTo>
                <a:cubicBezTo>
                  <a:pt x="21600" y="9472"/>
                  <a:pt x="21533" y="9399"/>
                  <a:pt x="21452" y="9371"/>
                </a:cubicBezTo>
                <a:cubicBezTo>
                  <a:pt x="21452" y="9371"/>
                  <a:pt x="18748" y="8430"/>
                  <a:pt x="18748" y="6115"/>
                </a:cubicBezTo>
                <a:lnTo>
                  <a:pt x="18748" y="108"/>
                </a:lnTo>
                <a:cubicBezTo>
                  <a:pt x="18748" y="49"/>
                  <a:pt x="18671" y="0"/>
                  <a:pt x="18578" y="0"/>
                </a:cubicBezTo>
                <a:lnTo>
                  <a:pt x="15771" y="0"/>
                </a:lnTo>
                <a:cubicBezTo>
                  <a:pt x="15677" y="0"/>
                  <a:pt x="15610" y="47"/>
                  <a:pt x="15622" y="106"/>
                </a:cubicBezTo>
                <a:cubicBezTo>
                  <a:pt x="15622" y="106"/>
                  <a:pt x="17016" y="7163"/>
                  <a:pt x="10800" y="7163"/>
                </a:cubicBezTo>
                <a:cubicBezTo>
                  <a:pt x="4584" y="7163"/>
                  <a:pt x="5978" y="106"/>
                  <a:pt x="5978" y="106"/>
                </a:cubicBezTo>
                <a:cubicBezTo>
                  <a:pt x="5990" y="47"/>
                  <a:pt x="5923" y="0"/>
                  <a:pt x="5829" y="0"/>
                </a:cubicBezTo>
                <a:lnTo>
                  <a:pt x="3022" y="0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0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3AC4B4A-1296-4E3E-BFFF-1E014A87F92C}"/>
              </a:ext>
            </a:extLst>
          </p:cNvPr>
          <p:cNvGrpSpPr/>
          <p:nvPr/>
        </p:nvGrpSpPr>
        <p:grpSpPr>
          <a:xfrm>
            <a:off x="10617101" y="727294"/>
            <a:ext cx="543377" cy="408600"/>
            <a:chOff x="0" y="0"/>
            <a:chExt cx="1086751" cy="817197"/>
          </a:xfrm>
        </p:grpSpPr>
        <p:sp>
          <p:nvSpPr>
            <p:cNvPr id="321" name="猫">
              <a:extLst>
                <a:ext uri="{FF2B5EF4-FFF2-40B4-BE49-F238E27FC236}">
                  <a16:creationId xmlns:a16="http://schemas.microsoft.com/office/drawing/2014/main" id="{BC081E39-D596-4F26-B3B0-C1930E9DDB28}"/>
                </a:ext>
              </a:extLst>
            </p:cNvPr>
            <p:cNvSpPr/>
            <p:nvPr/>
          </p:nvSpPr>
          <p:spPr>
            <a:xfrm>
              <a:off x="0" y="0"/>
              <a:ext cx="1086752" cy="81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161" extrusionOk="0">
                  <a:moveTo>
                    <a:pt x="1787" y="0"/>
                  </a:moveTo>
                  <a:cubicBezTo>
                    <a:pt x="1647" y="1"/>
                    <a:pt x="1497" y="21"/>
                    <a:pt x="1336" y="66"/>
                  </a:cubicBezTo>
                  <a:cubicBezTo>
                    <a:pt x="242" y="375"/>
                    <a:pt x="-1383" y="3616"/>
                    <a:pt x="2179" y="8649"/>
                  </a:cubicBezTo>
                  <a:cubicBezTo>
                    <a:pt x="2887" y="9443"/>
                    <a:pt x="2519" y="10329"/>
                    <a:pt x="2471" y="10868"/>
                  </a:cubicBezTo>
                  <a:cubicBezTo>
                    <a:pt x="2412" y="11193"/>
                    <a:pt x="2380" y="11536"/>
                    <a:pt x="2363" y="11902"/>
                  </a:cubicBezTo>
                  <a:cubicBezTo>
                    <a:pt x="2313" y="12941"/>
                    <a:pt x="1681" y="13944"/>
                    <a:pt x="1128" y="14699"/>
                  </a:cubicBezTo>
                  <a:cubicBezTo>
                    <a:pt x="1048" y="14808"/>
                    <a:pt x="994" y="14950"/>
                    <a:pt x="966" y="15102"/>
                  </a:cubicBezTo>
                  <a:cubicBezTo>
                    <a:pt x="733" y="16372"/>
                    <a:pt x="778" y="17985"/>
                    <a:pt x="811" y="18653"/>
                  </a:cubicBezTo>
                  <a:cubicBezTo>
                    <a:pt x="846" y="19368"/>
                    <a:pt x="118" y="19184"/>
                    <a:pt x="885" y="20680"/>
                  </a:cubicBezTo>
                  <a:cubicBezTo>
                    <a:pt x="1098" y="21094"/>
                    <a:pt x="1799" y="20601"/>
                    <a:pt x="1710" y="19911"/>
                  </a:cubicBezTo>
                  <a:cubicBezTo>
                    <a:pt x="1622" y="19221"/>
                    <a:pt x="2257" y="16392"/>
                    <a:pt x="2875" y="16047"/>
                  </a:cubicBezTo>
                  <a:cubicBezTo>
                    <a:pt x="3315" y="15802"/>
                    <a:pt x="4075" y="15606"/>
                    <a:pt x="4478" y="15514"/>
                  </a:cubicBezTo>
                  <a:cubicBezTo>
                    <a:pt x="4388" y="16306"/>
                    <a:pt x="4149" y="17458"/>
                    <a:pt x="4370" y="17920"/>
                  </a:cubicBezTo>
                  <a:cubicBezTo>
                    <a:pt x="5800" y="21592"/>
                    <a:pt x="6559" y="21073"/>
                    <a:pt x="7142" y="21098"/>
                  </a:cubicBezTo>
                  <a:cubicBezTo>
                    <a:pt x="7725" y="21123"/>
                    <a:pt x="7707" y="20853"/>
                    <a:pt x="7707" y="20558"/>
                  </a:cubicBezTo>
                  <a:cubicBezTo>
                    <a:pt x="7707" y="20262"/>
                    <a:pt x="7212" y="19966"/>
                    <a:pt x="6894" y="20015"/>
                  </a:cubicBezTo>
                  <a:cubicBezTo>
                    <a:pt x="6577" y="20064"/>
                    <a:pt x="5677" y="18414"/>
                    <a:pt x="6260" y="17872"/>
                  </a:cubicBezTo>
                  <a:cubicBezTo>
                    <a:pt x="6708" y="17455"/>
                    <a:pt x="7793" y="15523"/>
                    <a:pt x="8270" y="14652"/>
                  </a:cubicBezTo>
                  <a:cubicBezTo>
                    <a:pt x="8637" y="14639"/>
                    <a:pt x="8998" y="14675"/>
                    <a:pt x="9321" y="14792"/>
                  </a:cubicBezTo>
                  <a:cubicBezTo>
                    <a:pt x="9847" y="14982"/>
                    <a:pt x="10656" y="15138"/>
                    <a:pt x="11496" y="15252"/>
                  </a:cubicBezTo>
                  <a:cubicBezTo>
                    <a:pt x="11488" y="16234"/>
                    <a:pt x="11453" y="17691"/>
                    <a:pt x="11301" y="18191"/>
                  </a:cubicBezTo>
                  <a:cubicBezTo>
                    <a:pt x="11109" y="18822"/>
                    <a:pt x="11195" y="19385"/>
                    <a:pt x="11258" y="19645"/>
                  </a:cubicBezTo>
                  <a:cubicBezTo>
                    <a:pt x="11286" y="19761"/>
                    <a:pt x="11288" y="19889"/>
                    <a:pt x="11269" y="20013"/>
                  </a:cubicBezTo>
                  <a:cubicBezTo>
                    <a:pt x="11196" y="20496"/>
                    <a:pt x="11103" y="21098"/>
                    <a:pt x="11731" y="21098"/>
                  </a:cubicBezTo>
                  <a:cubicBezTo>
                    <a:pt x="12473" y="21098"/>
                    <a:pt x="12708" y="20901"/>
                    <a:pt x="12658" y="20556"/>
                  </a:cubicBezTo>
                  <a:cubicBezTo>
                    <a:pt x="12633" y="20385"/>
                    <a:pt x="12523" y="20274"/>
                    <a:pt x="12420" y="20206"/>
                  </a:cubicBezTo>
                  <a:cubicBezTo>
                    <a:pt x="12293" y="20123"/>
                    <a:pt x="12222" y="19937"/>
                    <a:pt x="12240" y="19736"/>
                  </a:cubicBezTo>
                  <a:cubicBezTo>
                    <a:pt x="12321" y="18841"/>
                    <a:pt x="12681" y="16518"/>
                    <a:pt x="13897" y="15467"/>
                  </a:cubicBezTo>
                  <a:cubicBezTo>
                    <a:pt x="14344" y="15484"/>
                    <a:pt x="14683" y="15479"/>
                    <a:pt x="14825" y="15447"/>
                  </a:cubicBezTo>
                  <a:cubicBezTo>
                    <a:pt x="15379" y="15324"/>
                    <a:pt x="15445" y="18493"/>
                    <a:pt x="16393" y="19634"/>
                  </a:cubicBezTo>
                  <a:cubicBezTo>
                    <a:pt x="16668" y="19966"/>
                    <a:pt x="16514" y="20431"/>
                    <a:pt x="16890" y="20482"/>
                  </a:cubicBezTo>
                  <a:cubicBezTo>
                    <a:pt x="17104" y="20512"/>
                    <a:pt x="17062" y="20661"/>
                    <a:pt x="17163" y="20936"/>
                  </a:cubicBezTo>
                  <a:cubicBezTo>
                    <a:pt x="17263" y="21212"/>
                    <a:pt x="18480" y="21286"/>
                    <a:pt x="18637" y="20861"/>
                  </a:cubicBezTo>
                  <a:cubicBezTo>
                    <a:pt x="18761" y="20523"/>
                    <a:pt x="18621" y="20142"/>
                    <a:pt x="18216" y="19958"/>
                  </a:cubicBezTo>
                  <a:cubicBezTo>
                    <a:pt x="18029" y="19873"/>
                    <a:pt x="17868" y="19783"/>
                    <a:pt x="17794" y="19564"/>
                  </a:cubicBezTo>
                  <a:cubicBezTo>
                    <a:pt x="16585" y="15987"/>
                    <a:pt x="17497" y="13987"/>
                    <a:pt x="17250" y="11957"/>
                  </a:cubicBezTo>
                  <a:cubicBezTo>
                    <a:pt x="17167" y="11281"/>
                    <a:pt x="17359" y="10651"/>
                    <a:pt x="18706" y="9911"/>
                  </a:cubicBezTo>
                  <a:cubicBezTo>
                    <a:pt x="19449" y="10207"/>
                    <a:pt x="19850" y="9320"/>
                    <a:pt x="19941" y="8950"/>
                  </a:cubicBezTo>
                  <a:cubicBezTo>
                    <a:pt x="20054" y="8827"/>
                    <a:pt x="20217" y="8433"/>
                    <a:pt x="20150" y="8359"/>
                  </a:cubicBezTo>
                  <a:cubicBezTo>
                    <a:pt x="20032" y="8261"/>
                    <a:pt x="19466" y="7473"/>
                    <a:pt x="19189" y="6734"/>
                  </a:cubicBezTo>
                  <a:cubicBezTo>
                    <a:pt x="18963" y="6130"/>
                    <a:pt x="18852" y="6002"/>
                    <a:pt x="18527" y="5868"/>
                  </a:cubicBezTo>
                  <a:cubicBezTo>
                    <a:pt x="18395" y="5813"/>
                    <a:pt x="18318" y="5629"/>
                    <a:pt x="18348" y="5434"/>
                  </a:cubicBezTo>
                  <a:cubicBezTo>
                    <a:pt x="18420" y="4957"/>
                    <a:pt x="18367" y="4424"/>
                    <a:pt x="18261" y="4048"/>
                  </a:cubicBezTo>
                  <a:cubicBezTo>
                    <a:pt x="17779" y="4237"/>
                    <a:pt x="17415" y="5599"/>
                    <a:pt x="17183" y="5649"/>
                  </a:cubicBezTo>
                  <a:cubicBezTo>
                    <a:pt x="16951" y="5698"/>
                    <a:pt x="16075" y="6192"/>
                    <a:pt x="15593" y="6931"/>
                  </a:cubicBezTo>
                  <a:cubicBezTo>
                    <a:pt x="15111" y="7670"/>
                    <a:pt x="14224" y="7808"/>
                    <a:pt x="13559" y="7615"/>
                  </a:cubicBezTo>
                  <a:cubicBezTo>
                    <a:pt x="11996" y="7162"/>
                    <a:pt x="7512" y="6548"/>
                    <a:pt x="5238" y="7622"/>
                  </a:cubicBezTo>
                  <a:lnTo>
                    <a:pt x="5258" y="7595"/>
                  </a:lnTo>
                  <a:cubicBezTo>
                    <a:pt x="5258" y="7595"/>
                    <a:pt x="4375" y="8075"/>
                    <a:pt x="3389" y="7566"/>
                  </a:cubicBezTo>
                  <a:cubicBezTo>
                    <a:pt x="1795" y="6744"/>
                    <a:pt x="260" y="2309"/>
                    <a:pt x="1796" y="1397"/>
                  </a:cubicBezTo>
                  <a:cubicBezTo>
                    <a:pt x="2395" y="1042"/>
                    <a:pt x="2699" y="1962"/>
                    <a:pt x="3018" y="1304"/>
                  </a:cubicBezTo>
                  <a:cubicBezTo>
                    <a:pt x="3186" y="958"/>
                    <a:pt x="2761" y="-8"/>
                    <a:pt x="1787" y="0"/>
                  </a:cubicBez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2" name="圆形">
              <a:extLst>
                <a:ext uri="{FF2B5EF4-FFF2-40B4-BE49-F238E27FC236}">
                  <a16:creationId xmlns:a16="http://schemas.microsoft.com/office/drawing/2014/main" id="{D6DF0BCA-CC12-41EF-A969-1DB6EC7682FF}"/>
                </a:ext>
              </a:extLst>
            </p:cNvPr>
            <p:cNvSpPr/>
            <p:nvPr/>
          </p:nvSpPr>
          <p:spPr>
            <a:xfrm>
              <a:off x="939882" y="271684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23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B25E473-1A62-414A-BB5F-31EA2C674E9F}"/>
              </a:ext>
            </a:extLst>
          </p:cNvPr>
          <p:cNvSpPr/>
          <p:nvPr/>
        </p:nvSpPr>
        <p:spPr>
          <a:xfrm>
            <a:off x="11522062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4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7C2A534-CA11-4316-913C-57F20F93CC7B}"/>
              </a:ext>
            </a:extLst>
          </p:cNvPr>
          <p:cNvSpPr/>
          <p:nvPr/>
        </p:nvSpPr>
        <p:spPr>
          <a:xfrm>
            <a:off x="11820654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B53846-0C74-495F-AB79-434E32266756}"/>
              </a:ext>
            </a:extLst>
          </p:cNvPr>
          <p:cNvGrpSpPr/>
          <p:nvPr/>
        </p:nvGrpSpPr>
        <p:grpSpPr>
          <a:xfrm>
            <a:off x="9423001" y="671042"/>
            <a:ext cx="627548" cy="456654"/>
            <a:chOff x="0" y="0"/>
            <a:chExt cx="1255095" cy="913305"/>
          </a:xfrm>
        </p:grpSpPr>
        <p:grpSp>
          <p:nvGrpSpPr>
            <p:cNvPr id="326" name="成组">
              <a:extLst>
                <a:ext uri="{FF2B5EF4-FFF2-40B4-BE49-F238E27FC236}">
                  <a16:creationId xmlns:a16="http://schemas.microsoft.com/office/drawing/2014/main" id="{10DDDD2C-E63C-45E6-BA37-7A2C39795695}"/>
                </a:ext>
              </a:extLst>
            </p:cNvPr>
            <p:cNvGrpSpPr/>
            <p:nvPr/>
          </p:nvGrpSpPr>
          <p:grpSpPr>
            <a:xfrm>
              <a:off x="-1" y="128899"/>
              <a:ext cx="1121282" cy="784407"/>
              <a:chOff x="0" y="0"/>
              <a:chExt cx="1121280" cy="784406"/>
            </a:xfrm>
          </p:grpSpPr>
          <p:sp>
            <p:nvSpPr>
              <p:cNvPr id="329" name="金鱼">
                <a:extLst>
                  <a:ext uri="{FF2B5EF4-FFF2-40B4-BE49-F238E27FC236}">
                    <a16:creationId xmlns:a16="http://schemas.microsoft.com/office/drawing/2014/main" id="{143AE7E4-8FF7-4406-85D2-12E360BE2B99}"/>
                  </a:ext>
                </a:extLst>
              </p:cNvPr>
              <p:cNvSpPr/>
              <p:nvPr/>
            </p:nvSpPr>
            <p:spPr>
              <a:xfrm>
                <a:off x="0" y="-1"/>
                <a:ext cx="1121281" cy="784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1" h="20478" extrusionOk="0">
                    <a:moveTo>
                      <a:pt x="11734" y="3"/>
                    </a:moveTo>
                    <a:cubicBezTo>
                      <a:pt x="11436" y="-38"/>
                      <a:pt x="11152" y="276"/>
                      <a:pt x="11125" y="724"/>
                    </a:cubicBezTo>
                    <a:cubicBezTo>
                      <a:pt x="11027" y="2210"/>
                      <a:pt x="11677" y="4026"/>
                      <a:pt x="10485" y="4934"/>
                    </a:cubicBezTo>
                    <a:cubicBezTo>
                      <a:pt x="9221" y="5900"/>
                      <a:pt x="8906" y="7504"/>
                      <a:pt x="9551" y="8778"/>
                    </a:cubicBezTo>
                    <a:cubicBezTo>
                      <a:pt x="9582" y="8836"/>
                      <a:pt x="9560" y="8925"/>
                      <a:pt x="9514" y="8947"/>
                    </a:cubicBezTo>
                    <a:cubicBezTo>
                      <a:pt x="7373" y="10104"/>
                      <a:pt x="3983" y="2532"/>
                      <a:pt x="376" y="3520"/>
                    </a:cubicBezTo>
                    <a:cubicBezTo>
                      <a:pt x="236" y="3557"/>
                      <a:pt x="150" y="3769"/>
                      <a:pt x="206" y="3959"/>
                    </a:cubicBezTo>
                    <a:cubicBezTo>
                      <a:pt x="490" y="4948"/>
                      <a:pt x="1476" y="5704"/>
                      <a:pt x="1883" y="5982"/>
                    </a:cubicBezTo>
                    <a:cubicBezTo>
                      <a:pt x="1945" y="6026"/>
                      <a:pt x="1939" y="6149"/>
                      <a:pt x="1872" y="6179"/>
                    </a:cubicBezTo>
                    <a:cubicBezTo>
                      <a:pt x="1439" y="6384"/>
                      <a:pt x="386" y="6933"/>
                      <a:pt x="139" y="7636"/>
                    </a:cubicBezTo>
                    <a:cubicBezTo>
                      <a:pt x="-914" y="10623"/>
                      <a:pt x="4329" y="9678"/>
                      <a:pt x="5707" y="11720"/>
                    </a:cubicBezTo>
                    <a:cubicBezTo>
                      <a:pt x="5748" y="11786"/>
                      <a:pt x="5757" y="11882"/>
                      <a:pt x="5721" y="11963"/>
                    </a:cubicBezTo>
                    <a:cubicBezTo>
                      <a:pt x="5045" y="13456"/>
                      <a:pt x="4273" y="16759"/>
                      <a:pt x="5186" y="18845"/>
                    </a:cubicBezTo>
                    <a:cubicBezTo>
                      <a:pt x="6254" y="21283"/>
                      <a:pt x="5840" y="15566"/>
                      <a:pt x="8430" y="14226"/>
                    </a:cubicBezTo>
                    <a:cubicBezTo>
                      <a:pt x="9246" y="13808"/>
                      <a:pt x="9664" y="13031"/>
                      <a:pt x="9875" y="12299"/>
                    </a:cubicBezTo>
                    <a:cubicBezTo>
                      <a:pt x="9906" y="12204"/>
                      <a:pt x="9999" y="12213"/>
                      <a:pt x="10025" y="12315"/>
                    </a:cubicBezTo>
                    <a:cubicBezTo>
                      <a:pt x="10134" y="12798"/>
                      <a:pt x="10330" y="13405"/>
                      <a:pt x="10686" y="13976"/>
                    </a:cubicBezTo>
                    <a:cubicBezTo>
                      <a:pt x="10722" y="14035"/>
                      <a:pt x="10707" y="14131"/>
                      <a:pt x="10656" y="14152"/>
                    </a:cubicBezTo>
                    <a:cubicBezTo>
                      <a:pt x="10057" y="14438"/>
                      <a:pt x="9334" y="14950"/>
                      <a:pt x="8859" y="15887"/>
                    </a:cubicBezTo>
                    <a:cubicBezTo>
                      <a:pt x="8328" y="16926"/>
                      <a:pt x="8348" y="18032"/>
                      <a:pt x="9179" y="17710"/>
                    </a:cubicBezTo>
                    <a:cubicBezTo>
                      <a:pt x="9246" y="17681"/>
                      <a:pt x="9298" y="17783"/>
                      <a:pt x="9267" y="17871"/>
                    </a:cubicBezTo>
                    <a:cubicBezTo>
                      <a:pt x="8746" y="19247"/>
                      <a:pt x="9411" y="21562"/>
                      <a:pt x="10051" y="19900"/>
                    </a:cubicBezTo>
                    <a:cubicBezTo>
                      <a:pt x="10933" y="17623"/>
                      <a:pt x="12064" y="16423"/>
                      <a:pt x="12957" y="15793"/>
                    </a:cubicBezTo>
                    <a:cubicBezTo>
                      <a:pt x="13044" y="15727"/>
                      <a:pt x="13143" y="15705"/>
                      <a:pt x="13241" y="15727"/>
                    </a:cubicBezTo>
                    <a:cubicBezTo>
                      <a:pt x="13452" y="15771"/>
                      <a:pt x="13684" y="15799"/>
                      <a:pt x="13921" y="15807"/>
                    </a:cubicBezTo>
                    <a:cubicBezTo>
                      <a:pt x="14004" y="15814"/>
                      <a:pt x="14050" y="15945"/>
                      <a:pt x="13998" y="16040"/>
                    </a:cubicBezTo>
                    <a:cubicBezTo>
                      <a:pt x="13513" y="16941"/>
                      <a:pt x="13148" y="18063"/>
                      <a:pt x="14144" y="17587"/>
                    </a:cubicBezTo>
                    <a:cubicBezTo>
                      <a:pt x="14933" y="17206"/>
                      <a:pt x="15350" y="16489"/>
                      <a:pt x="15547" y="15866"/>
                    </a:cubicBezTo>
                    <a:cubicBezTo>
                      <a:pt x="15583" y="15756"/>
                      <a:pt x="15656" y="15675"/>
                      <a:pt x="15743" y="15660"/>
                    </a:cubicBezTo>
                    <a:cubicBezTo>
                      <a:pt x="18999" y="14965"/>
                      <a:pt x="20686" y="12086"/>
                      <a:pt x="20629" y="11208"/>
                    </a:cubicBezTo>
                    <a:cubicBezTo>
                      <a:pt x="20572" y="10351"/>
                      <a:pt x="18637" y="5989"/>
                      <a:pt x="15340" y="5220"/>
                    </a:cubicBezTo>
                    <a:cubicBezTo>
                      <a:pt x="15268" y="5205"/>
                      <a:pt x="15211" y="5133"/>
                      <a:pt x="15190" y="5030"/>
                    </a:cubicBezTo>
                    <a:cubicBezTo>
                      <a:pt x="14870" y="3346"/>
                      <a:pt x="14039" y="1097"/>
                      <a:pt x="11862" y="42"/>
                    </a:cubicBezTo>
                    <a:cubicBezTo>
                      <a:pt x="11819" y="21"/>
                      <a:pt x="11777" y="9"/>
                      <a:pt x="11734" y="3"/>
                    </a:cubicBezTo>
                    <a:close/>
                  </a:path>
                </a:pathLst>
              </a:custGeom>
              <a:solidFill>
                <a:srgbClr val="FBE64D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30" name="圆形">
                <a:extLst>
                  <a:ext uri="{FF2B5EF4-FFF2-40B4-BE49-F238E27FC236}">
                    <a16:creationId xmlns:a16="http://schemas.microsoft.com/office/drawing/2014/main" id="{05B554F3-C218-4DC1-A7C4-8C42FA06F98D}"/>
                  </a:ext>
                </a:extLst>
              </p:cNvPr>
              <p:cNvSpPr/>
              <p:nvPr/>
            </p:nvSpPr>
            <p:spPr>
              <a:xfrm>
                <a:off x="889356" y="360453"/>
                <a:ext cx="63501" cy="635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327" name="圆形">
              <a:extLst>
                <a:ext uri="{FF2B5EF4-FFF2-40B4-BE49-F238E27FC236}">
                  <a16:creationId xmlns:a16="http://schemas.microsoft.com/office/drawing/2014/main" id="{C609A5C5-975F-4E9A-A52A-71AE787FC9F6}"/>
                </a:ext>
              </a:extLst>
            </p:cNvPr>
            <p:cNvSpPr/>
            <p:nvPr/>
          </p:nvSpPr>
          <p:spPr>
            <a:xfrm>
              <a:off x="1156194" y="275052"/>
              <a:ext cx="98902" cy="9890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8" name="圆形">
              <a:extLst>
                <a:ext uri="{FF2B5EF4-FFF2-40B4-BE49-F238E27FC236}">
                  <a16:creationId xmlns:a16="http://schemas.microsoft.com/office/drawing/2014/main" id="{42C593EE-F8C3-40A8-8789-805E1D6DB51A}"/>
                </a:ext>
              </a:extLst>
            </p:cNvPr>
            <p:cNvSpPr/>
            <p:nvPr/>
          </p:nvSpPr>
          <p:spPr>
            <a:xfrm>
              <a:off x="968381" y="0"/>
              <a:ext cx="152792" cy="15279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3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23E320-CDEB-4937-B708-88D9E54E0A27}"/>
              </a:ext>
            </a:extLst>
          </p:cNvPr>
          <p:cNvGrpSpPr/>
          <p:nvPr/>
        </p:nvGrpSpPr>
        <p:grpSpPr>
          <a:xfrm>
            <a:off x="11279060" y="2014426"/>
            <a:ext cx="694425" cy="1233794"/>
            <a:chOff x="0" y="0"/>
            <a:chExt cx="1388848" cy="2467587"/>
          </a:xfrm>
        </p:grpSpPr>
        <p:sp>
          <p:nvSpPr>
            <p:cNvPr id="332" name="伞">
              <a:extLst>
                <a:ext uri="{FF2B5EF4-FFF2-40B4-BE49-F238E27FC236}">
                  <a16:creationId xmlns:a16="http://schemas.microsoft.com/office/drawing/2014/main" id="{D65CD87B-2F74-4C16-8E37-89974F2D0CB9}"/>
                </a:ext>
              </a:extLst>
            </p:cNvPr>
            <p:cNvSpPr/>
            <p:nvPr/>
          </p:nvSpPr>
          <p:spPr>
            <a:xfrm>
              <a:off x="10800" y="1312717"/>
              <a:ext cx="1367248" cy="1154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596" extrusionOk="0">
                  <a:moveTo>
                    <a:pt x="10609" y="0"/>
                  </a:moveTo>
                  <a:cubicBezTo>
                    <a:pt x="10434" y="-2"/>
                    <a:pt x="10261" y="1"/>
                    <a:pt x="10091" y="8"/>
                  </a:cubicBezTo>
                  <a:cubicBezTo>
                    <a:pt x="5074" y="233"/>
                    <a:pt x="2259" y="4715"/>
                    <a:pt x="2259" y="4715"/>
                  </a:cubicBezTo>
                  <a:cubicBezTo>
                    <a:pt x="-125" y="8626"/>
                    <a:pt x="1" y="11402"/>
                    <a:pt x="1" y="11402"/>
                  </a:cubicBezTo>
                  <a:cubicBezTo>
                    <a:pt x="1" y="11402"/>
                    <a:pt x="1146" y="10124"/>
                    <a:pt x="3644" y="10160"/>
                  </a:cubicBezTo>
                  <a:cubicBezTo>
                    <a:pt x="3644" y="10160"/>
                    <a:pt x="5446" y="10310"/>
                    <a:pt x="7076" y="11690"/>
                  </a:cubicBezTo>
                  <a:cubicBezTo>
                    <a:pt x="7076" y="11690"/>
                    <a:pt x="8248" y="10319"/>
                    <a:pt x="10161" y="10130"/>
                  </a:cubicBezTo>
                  <a:lnTo>
                    <a:pt x="10073" y="19052"/>
                  </a:lnTo>
                  <a:cubicBezTo>
                    <a:pt x="10068" y="19546"/>
                    <a:pt x="9966" y="19907"/>
                    <a:pt x="9773" y="20125"/>
                  </a:cubicBezTo>
                  <a:cubicBezTo>
                    <a:pt x="9539" y="20389"/>
                    <a:pt x="9210" y="20393"/>
                    <a:pt x="9161" y="20393"/>
                  </a:cubicBezTo>
                  <a:cubicBezTo>
                    <a:pt x="9156" y="20393"/>
                    <a:pt x="9156" y="20393"/>
                    <a:pt x="9156" y="20393"/>
                  </a:cubicBezTo>
                  <a:lnTo>
                    <a:pt x="9124" y="20391"/>
                  </a:lnTo>
                  <a:cubicBezTo>
                    <a:pt x="8774" y="20386"/>
                    <a:pt x="8516" y="20276"/>
                    <a:pt x="8361" y="20065"/>
                  </a:cubicBezTo>
                  <a:cubicBezTo>
                    <a:pt x="8093" y="19702"/>
                    <a:pt x="8141" y="19108"/>
                    <a:pt x="8143" y="19088"/>
                  </a:cubicBezTo>
                  <a:cubicBezTo>
                    <a:pt x="8176" y="18760"/>
                    <a:pt x="7982" y="18463"/>
                    <a:pt x="7708" y="18421"/>
                  </a:cubicBezTo>
                  <a:cubicBezTo>
                    <a:pt x="7434" y="18380"/>
                    <a:pt x="7184" y="18613"/>
                    <a:pt x="7149" y="18942"/>
                  </a:cubicBezTo>
                  <a:cubicBezTo>
                    <a:pt x="7137" y="19057"/>
                    <a:pt x="7047" y="20084"/>
                    <a:pt x="7602" y="20850"/>
                  </a:cubicBezTo>
                  <a:cubicBezTo>
                    <a:pt x="7951" y="21331"/>
                    <a:pt x="8455" y="21581"/>
                    <a:pt x="9099" y="21593"/>
                  </a:cubicBezTo>
                  <a:cubicBezTo>
                    <a:pt x="9112" y="21594"/>
                    <a:pt x="9130" y="21595"/>
                    <a:pt x="9151" y="21595"/>
                  </a:cubicBezTo>
                  <a:cubicBezTo>
                    <a:pt x="9362" y="21598"/>
                    <a:pt x="9957" y="21554"/>
                    <a:pt x="10444" y="21018"/>
                  </a:cubicBezTo>
                  <a:cubicBezTo>
                    <a:pt x="10853" y="20568"/>
                    <a:pt x="11064" y="19911"/>
                    <a:pt x="11073" y="19066"/>
                  </a:cubicBezTo>
                  <a:lnTo>
                    <a:pt x="11163" y="10144"/>
                  </a:lnTo>
                  <a:cubicBezTo>
                    <a:pt x="13071" y="10388"/>
                    <a:pt x="14214" y="11792"/>
                    <a:pt x="14214" y="11792"/>
                  </a:cubicBezTo>
                  <a:cubicBezTo>
                    <a:pt x="15871" y="10459"/>
                    <a:pt x="17677" y="10361"/>
                    <a:pt x="17677" y="10361"/>
                  </a:cubicBezTo>
                  <a:cubicBezTo>
                    <a:pt x="20174" y="10397"/>
                    <a:pt x="21294" y="11708"/>
                    <a:pt x="21294" y="11708"/>
                  </a:cubicBezTo>
                  <a:cubicBezTo>
                    <a:pt x="21294" y="11708"/>
                    <a:pt x="21475" y="8935"/>
                    <a:pt x="19169" y="4956"/>
                  </a:cubicBezTo>
                  <a:cubicBezTo>
                    <a:pt x="19169" y="4956"/>
                    <a:pt x="16257" y="81"/>
                    <a:pt x="10916" y="4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333" name="成组">
              <a:extLst>
                <a:ext uri="{FF2B5EF4-FFF2-40B4-BE49-F238E27FC236}">
                  <a16:creationId xmlns:a16="http://schemas.microsoft.com/office/drawing/2014/main" id="{95ABACFC-46F2-4CF1-AB0A-ADDC944CCAC9}"/>
                </a:ext>
              </a:extLst>
            </p:cNvPr>
            <p:cNvGrpSpPr/>
            <p:nvPr/>
          </p:nvGrpSpPr>
          <p:grpSpPr>
            <a:xfrm>
              <a:off x="0" y="0"/>
              <a:ext cx="1388849" cy="1505470"/>
              <a:chOff x="0" y="0"/>
              <a:chExt cx="1388848" cy="1505469"/>
            </a:xfrm>
          </p:grpSpPr>
          <p:sp>
            <p:nvSpPr>
              <p:cNvPr id="334" name="线条">
                <a:extLst>
                  <a:ext uri="{FF2B5EF4-FFF2-40B4-BE49-F238E27FC236}">
                    <a16:creationId xmlns:a16="http://schemas.microsoft.com/office/drawing/2014/main" id="{FC2F4DBC-C498-4C70-97BB-4614A4E5306E}"/>
                  </a:ext>
                </a:extLst>
              </p:cNvPr>
              <p:cNvSpPr/>
              <p:nvPr/>
            </p:nvSpPr>
            <p:spPr>
              <a:xfrm>
                <a:off x="1388848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5" name="线条">
                <a:extLst>
                  <a:ext uri="{FF2B5EF4-FFF2-40B4-BE49-F238E27FC236}">
                    <a16:creationId xmlns:a16="http://schemas.microsoft.com/office/drawing/2014/main" id="{00BB2BE8-947E-490E-8F58-D30864DE2264}"/>
                  </a:ext>
                </a:extLst>
              </p:cNvPr>
              <p:cNvSpPr/>
              <p:nvPr/>
            </p:nvSpPr>
            <p:spPr>
              <a:xfrm>
                <a:off x="1388848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6" name="线条">
                <a:extLst>
                  <a:ext uri="{FF2B5EF4-FFF2-40B4-BE49-F238E27FC236}">
                    <a16:creationId xmlns:a16="http://schemas.microsoft.com/office/drawing/2014/main" id="{08A32504-5AA9-4127-BCF2-72A69351FBCC}"/>
                  </a:ext>
                </a:extLst>
              </p:cNvPr>
              <p:cNvSpPr/>
              <p:nvPr/>
            </p:nvSpPr>
            <p:spPr>
              <a:xfrm>
                <a:off x="1388848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7" name="线条">
                <a:extLst>
                  <a:ext uri="{FF2B5EF4-FFF2-40B4-BE49-F238E27FC236}">
                    <a16:creationId xmlns:a16="http://schemas.microsoft.com/office/drawing/2014/main" id="{A62EF68C-999E-4F25-8A67-5047CCACB43B}"/>
                  </a:ext>
                </a:extLst>
              </p:cNvPr>
              <p:cNvSpPr/>
              <p:nvPr/>
            </p:nvSpPr>
            <p:spPr>
              <a:xfrm>
                <a:off x="1388848" y="1046017"/>
                <a:ext cx="1" cy="459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8" name="线条">
                <a:extLst>
                  <a:ext uri="{FF2B5EF4-FFF2-40B4-BE49-F238E27FC236}">
                    <a16:creationId xmlns:a16="http://schemas.microsoft.com/office/drawing/2014/main" id="{E7C6A1E6-414D-4817-90D6-59053D78A991}"/>
                  </a:ext>
                </a:extLst>
              </p:cNvPr>
              <p:cNvSpPr/>
              <p:nvPr/>
            </p:nvSpPr>
            <p:spPr>
              <a:xfrm>
                <a:off x="121685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9" name="线条">
                <a:extLst>
                  <a:ext uri="{FF2B5EF4-FFF2-40B4-BE49-F238E27FC236}">
                    <a16:creationId xmlns:a16="http://schemas.microsoft.com/office/drawing/2014/main" id="{2EB6F07A-182B-4D96-A99E-75D72B91DF17}"/>
                  </a:ext>
                </a:extLst>
              </p:cNvPr>
              <p:cNvSpPr/>
              <p:nvPr/>
            </p:nvSpPr>
            <p:spPr>
              <a:xfrm>
                <a:off x="121685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" name="线条">
                <a:extLst>
                  <a:ext uri="{FF2B5EF4-FFF2-40B4-BE49-F238E27FC236}">
                    <a16:creationId xmlns:a16="http://schemas.microsoft.com/office/drawing/2014/main" id="{C5D6E66C-F3B9-44F1-87CC-CE95ED5261D4}"/>
                  </a:ext>
                </a:extLst>
              </p:cNvPr>
              <p:cNvSpPr/>
              <p:nvPr/>
            </p:nvSpPr>
            <p:spPr>
              <a:xfrm>
                <a:off x="121685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1" name="线条">
                <a:extLst>
                  <a:ext uri="{FF2B5EF4-FFF2-40B4-BE49-F238E27FC236}">
                    <a16:creationId xmlns:a16="http://schemas.microsoft.com/office/drawing/2014/main" id="{33F34937-3584-4705-A337-BA66C2878D1C}"/>
                  </a:ext>
                </a:extLst>
              </p:cNvPr>
              <p:cNvSpPr/>
              <p:nvPr/>
            </p:nvSpPr>
            <p:spPr>
              <a:xfrm>
                <a:off x="1216852" y="1046017"/>
                <a:ext cx="1" cy="256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2" name="线条">
                <a:extLst>
                  <a:ext uri="{FF2B5EF4-FFF2-40B4-BE49-F238E27FC236}">
                    <a16:creationId xmlns:a16="http://schemas.microsoft.com/office/drawing/2014/main" id="{65F66E6E-7F36-45F0-B8A3-1F433C133E2F}"/>
                  </a:ext>
                </a:extLst>
              </p:cNvPr>
              <p:cNvSpPr/>
              <p:nvPr/>
            </p:nvSpPr>
            <p:spPr>
              <a:xfrm>
                <a:off x="104056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3" name="线条">
                <a:extLst>
                  <a:ext uri="{FF2B5EF4-FFF2-40B4-BE49-F238E27FC236}">
                    <a16:creationId xmlns:a16="http://schemas.microsoft.com/office/drawing/2014/main" id="{7B259015-FBC6-4D05-B73E-E056A5BA0573}"/>
                  </a:ext>
                </a:extLst>
              </p:cNvPr>
              <p:cNvSpPr/>
              <p:nvPr/>
            </p:nvSpPr>
            <p:spPr>
              <a:xfrm>
                <a:off x="104056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4" name="线条">
                <a:extLst>
                  <a:ext uri="{FF2B5EF4-FFF2-40B4-BE49-F238E27FC236}">
                    <a16:creationId xmlns:a16="http://schemas.microsoft.com/office/drawing/2014/main" id="{AB9EF454-C93D-4BD3-A56C-F0C582346FA0}"/>
                  </a:ext>
                </a:extLst>
              </p:cNvPr>
              <p:cNvSpPr/>
              <p:nvPr/>
            </p:nvSpPr>
            <p:spPr>
              <a:xfrm>
                <a:off x="104056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5" name="线条">
                <a:extLst>
                  <a:ext uri="{FF2B5EF4-FFF2-40B4-BE49-F238E27FC236}">
                    <a16:creationId xmlns:a16="http://schemas.microsoft.com/office/drawing/2014/main" id="{8A184BC1-4862-42D7-90D0-6F1C61EA5155}"/>
                  </a:ext>
                </a:extLst>
              </p:cNvPr>
              <p:cNvSpPr/>
              <p:nvPr/>
            </p:nvSpPr>
            <p:spPr>
              <a:xfrm>
                <a:off x="1040562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6" name="线条">
                <a:extLst>
                  <a:ext uri="{FF2B5EF4-FFF2-40B4-BE49-F238E27FC236}">
                    <a16:creationId xmlns:a16="http://schemas.microsoft.com/office/drawing/2014/main" id="{D10DDA66-4725-48B6-BEA2-10ACA5F8B6F7}"/>
                  </a:ext>
                </a:extLst>
              </p:cNvPr>
              <p:cNvSpPr/>
              <p:nvPr/>
            </p:nvSpPr>
            <p:spPr>
              <a:xfrm>
                <a:off x="868567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" name="线条">
                <a:extLst>
                  <a:ext uri="{FF2B5EF4-FFF2-40B4-BE49-F238E27FC236}">
                    <a16:creationId xmlns:a16="http://schemas.microsoft.com/office/drawing/2014/main" id="{4383E405-400E-4DF4-93FC-735A8CD3B1E0}"/>
                  </a:ext>
                </a:extLst>
              </p:cNvPr>
              <p:cNvSpPr/>
              <p:nvPr/>
            </p:nvSpPr>
            <p:spPr>
              <a:xfrm>
                <a:off x="868567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8" name="线条">
                <a:extLst>
                  <a:ext uri="{FF2B5EF4-FFF2-40B4-BE49-F238E27FC236}">
                    <a16:creationId xmlns:a16="http://schemas.microsoft.com/office/drawing/2014/main" id="{B0BBC410-14FA-484F-9B4C-E46AB6C1035A}"/>
                  </a:ext>
                </a:extLst>
              </p:cNvPr>
              <p:cNvSpPr/>
              <p:nvPr/>
            </p:nvSpPr>
            <p:spPr>
              <a:xfrm>
                <a:off x="868567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9" name="线条">
                <a:extLst>
                  <a:ext uri="{FF2B5EF4-FFF2-40B4-BE49-F238E27FC236}">
                    <a16:creationId xmlns:a16="http://schemas.microsoft.com/office/drawing/2014/main" id="{35C6BAF0-2868-4C60-B92A-647B5CAA9A85}"/>
                  </a:ext>
                </a:extLst>
              </p:cNvPr>
              <p:cNvSpPr/>
              <p:nvPr/>
            </p:nvSpPr>
            <p:spPr>
              <a:xfrm>
                <a:off x="868567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0" name="线条">
                <a:extLst>
                  <a:ext uri="{FF2B5EF4-FFF2-40B4-BE49-F238E27FC236}">
                    <a16:creationId xmlns:a16="http://schemas.microsoft.com/office/drawing/2014/main" id="{AB3D587F-23B6-4143-8708-C389CBF28973}"/>
                  </a:ext>
                </a:extLst>
              </p:cNvPr>
              <p:cNvSpPr/>
              <p:nvPr/>
            </p:nvSpPr>
            <p:spPr>
              <a:xfrm>
                <a:off x="69657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1" name="线条">
                <a:extLst>
                  <a:ext uri="{FF2B5EF4-FFF2-40B4-BE49-F238E27FC236}">
                    <a16:creationId xmlns:a16="http://schemas.microsoft.com/office/drawing/2014/main" id="{24CB907B-F215-46CB-BADF-4F1AAC3A2B13}"/>
                  </a:ext>
                </a:extLst>
              </p:cNvPr>
              <p:cNvSpPr/>
              <p:nvPr/>
            </p:nvSpPr>
            <p:spPr>
              <a:xfrm>
                <a:off x="69657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2" name="线条">
                <a:extLst>
                  <a:ext uri="{FF2B5EF4-FFF2-40B4-BE49-F238E27FC236}">
                    <a16:creationId xmlns:a16="http://schemas.microsoft.com/office/drawing/2014/main" id="{092A768E-0962-4B42-B320-5E05AC834C58}"/>
                  </a:ext>
                </a:extLst>
              </p:cNvPr>
              <p:cNvSpPr/>
              <p:nvPr/>
            </p:nvSpPr>
            <p:spPr>
              <a:xfrm>
                <a:off x="69657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3" name="线条">
                <a:extLst>
                  <a:ext uri="{FF2B5EF4-FFF2-40B4-BE49-F238E27FC236}">
                    <a16:creationId xmlns:a16="http://schemas.microsoft.com/office/drawing/2014/main" id="{2FA0DAF6-D884-4D80-B7A4-5BC42AD44C1B}"/>
                  </a:ext>
                </a:extLst>
              </p:cNvPr>
              <p:cNvSpPr/>
              <p:nvPr/>
            </p:nvSpPr>
            <p:spPr>
              <a:xfrm>
                <a:off x="696571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4" name="线条">
                <a:extLst>
                  <a:ext uri="{FF2B5EF4-FFF2-40B4-BE49-F238E27FC236}">
                    <a16:creationId xmlns:a16="http://schemas.microsoft.com/office/drawing/2014/main" id="{4500E399-5078-4714-A8DB-D9F2A0B2D463}"/>
                  </a:ext>
                </a:extLst>
              </p:cNvPr>
              <p:cNvSpPr/>
              <p:nvPr/>
            </p:nvSpPr>
            <p:spPr>
              <a:xfrm>
                <a:off x="52028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5" name="线条">
                <a:extLst>
                  <a:ext uri="{FF2B5EF4-FFF2-40B4-BE49-F238E27FC236}">
                    <a16:creationId xmlns:a16="http://schemas.microsoft.com/office/drawing/2014/main" id="{F27F96FA-C804-43B5-96C3-DAA4EDC6E20E}"/>
                  </a:ext>
                </a:extLst>
              </p:cNvPr>
              <p:cNvSpPr/>
              <p:nvPr/>
            </p:nvSpPr>
            <p:spPr>
              <a:xfrm>
                <a:off x="52028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6" name="线条">
                <a:extLst>
                  <a:ext uri="{FF2B5EF4-FFF2-40B4-BE49-F238E27FC236}">
                    <a16:creationId xmlns:a16="http://schemas.microsoft.com/office/drawing/2014/main" id="{9C76A72F-73D2-4E87-97C8-193CA5F86609}"/>
                  </a:ext>
                </a:extLst>
              </p:cNvPr>
              <p:cNvSpPr/>
              <p:nvPr/>
            </p:nvSpPr>
            <p:spPr>
              <a:xfrm>
                <a:off x="52028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7" name="线条">
                <a:extLst>
                  <a:ext uri="{FF2B5EF4-FFF2-40B4-BE49-F238E27FC236}">
                    <a16:creationId xmlns:a16="http://schemas.microsoft.com/office/drawing/2014/main" id="{A268C124-E879-4897-9071-9F8E996E8AF5}"/>
                  </a:ext>
                </a:extLst>
              </p:cNvPr>
              <p:cNvSpPr/>
              <p:nvPr/>
            </p:nvSpPr>
            <p:spPr>
              <a:xfrm>
                <a:off x="520281" y="1046017"/>
                <a:ext cx="1" cy="911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8" name="线条">
                <a:extLst>
                  <a:ext uri="{FF2B5EF4-FFF2-40B4-BE49-F238E27FC236}">
                    <a16:creationId xmlns:a16="http://schemas.microsoft.com/office/drawing/2014/main" id="{C089E1FD-A068-4559-A222-F799B05D7C72}"/>
                  </a:ext>
                </a:extLst>
              </p:cNvPr>
              <p:cNvSpPr/>
              <p:nvPr/>
            </p:nvSpPr>
            <p:spPr>
              <a:xfrm>
                <a:off x="348285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9" name="线条">
                <a:extLst>
                  <a:ext uri="{FF2B5EF4-FFF2-40B4-BE49-F238E27FC236}">
                    <a16:creationId xmlns:a16="http://schemas.microsoft.com/office/drawing/2014/main" id="{5BECCAD3-8A5A-430F-9CC3-E6B8521E31C0}"/>
                  </a:ext>
                </a:extLst>
              </p:cNvPr>
              <p:cNvSpPr/>
              <p:nvPr/>
            </p:nvSpPr>
            <p:spPr>
              <a:xfrm>
                <a:off x="348285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0" name="线条">
                <a:extLst>
                  <a:ext uri="{FF2B5EF4-FFF2-40B4-BE49-F238E27FC236}">
                    <a16:creationId xmlns:a16="http://schemas.microsoft.com/office/drawing/2014/main" id="{3E907979-4E74-416F-A7B1-C0F43311F831}"/>
                  </a:ext>
                </a:extLst>
              </p:cNvPr>
              <p:cNvSpPr/>
              <p:nvPr/>
            </p:nvSpPr>
            <p:spPr>
              <a:xfrm>
                <a:off x="348285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1" name="线条">
                <a:extLst>
                  <a:ext uri="{FF2B5EF4-FFF2-40B4-BE49-F238E27FC236}">
                    <a16:creationId xmlns:a16="http://schemas.microsoft.com/office/drawing/2014/main" id="{35760CF7-992F-40D0-BD14-73D6ECAFAAA6}"/>
                  </a:ext>
                </a:extLst>
              </p:cNvPr>
              <p:cNvSpPr/>
              <p:nvPr/>
            </p:nvSpPr>
            <p:spPr>
              <a:xfrm>
                <a:off x="348285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2" name="线条">
                <a:extLst>
                  <a:ext uri="{FF2B5EF4-FFF2-40B4-BE49-F238E27FC236}">
                    <a16:creationId xmlns:a16="http://schemas.microsoft.com/office/drawing/2014/main" id="{86BCC103-B549-4EC2-A246-0AAC70CC1AB6}"/>
                  </a:ext>
                </a:extLst>
              </p:cNvPr>
              <p:cNvSpPr/>
              <p:nvPr/>
            </p:nvSpPr>
            <p:spPr>
              <a:xfrm>
                <a:off x="176290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3" name="线条">
                <a:extLst>
                  <a:ext uri="{FF2B5EF4-FFF2-40B4-BE49-F238E27FC236}">
                    <a16:creationId xmlns:a16="http://schemas.microsoft.com/office/drawing/2014/main" id="{634A47A1-779E-4920-9A24-271435F1930F}"/>
                  </a:ext>
                </a:extLst>
              </p:cNvPr>
              <p:cNvSpPr/>
              <p:nvPr/>
            </p:nvSpPr>
            <p:spPr>
              <a:xfrm>
                <a:off x="176290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4" name="线条">
                <a:extLst>
                  <a:ext uri="{FF2B5EF4-FFF2-40B4-BE49-F238E27FC236}">
                    <a16:creationId xmlns:a16="http://schemas.microsoft.com/office/drawing/2014/main" id="{D874A7AC-CDAD-4035-9D45-A58EB288BA6B}"/>
                  </a:ext>
                </a:extLst>
              </p:cNvPr>
              <p:cNvSpPr/>
              <p:nvPr/>
            </p:nvSpPr>
            <p:spPr>
              <a:xfrm>
                <a:off x="176290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5" name="线条">
                <a:extLst>
                  <a:ext uri="{FF2B5EF4-FFF2-40B4-BE49-F238E27FC236}">
                    <a16:creationId xmlns:a16="http://schemas.microsoft.com/office/drawing/2014/main" id="{2A8669DD-5F18-4C70-A2DE-C973242D9C82}"/>
                  </a:ext>
                </a:extLst>
              </p:cNvPr>
              <p:cNvSpPr/>
              <p:nvPr/>
            </p:nvSpPr>
            <p:spPr>
              <a:xfrm>
                <a:off x="176290" y="1046017"/>
                <a:ext cx="1" cy="2435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6" name="线条">
                <a:extLst>
                  <a:ext uri="{FF2B5EF4-FFF2-40B4-BE49-F238E27FC236}">
                    <a16:creationId xmlns:a16="http://schemas.microsoft.com/office/drawing/2014/main" id="{29CD8AFC-617D-4190-9B19-6948A7E40C36}"/>
                  </a:ext>
                </a:extLst>
              </p:cNvPr>
              <p:cNvSpPr/>
              <p:nvPr/>
            </p:nvSpPr>
            <p:spPr>
              <a:xfrm>
                <a:off x="0" y="0"/>
                <a:ext cx="0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7" name="线条">
                <a:extLst>
                  <a:ext uri="{FF2B5EF4-FFF2-40B4-BE49-F238E27FC236}">
                    <a16:creationId xmlns:a16="http://schemas.microsoft.com/office/drawing/2014/main" id="{EE748A2A-B9B6-4D4A-A78C-FF78195D6D07}"/>
                  </a:ext>
                </a:extLst>
              </p:cNvPr>
              <p:cNvSpPr/>
              <p:nvPr/>
            </p:nvSpPr>
            <p:spPr>
              <a:xfrm>
                <a:off x="0" y="523008"/>
                <a:ext cx="0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8" name="线条">
                <a:extLst>
                  <a:ext uri="{FF2B5EF4-FFF2-40B4-BE49-F238E27FC236}">
                    <a16:creationId xmlns:a16="http://schemas.microsoft.com/office/drawing/2014/main" id="{0BB9C38A-2DB5-4D44-B033-D38DDFE4F14B}"/>
                  </a:ext>
                </a:extLst>
              </p:cNvPr>
              <p:cNvSpPr/>
              <p:nvPr/>
            </p:nvSpPr>
            <p:spPr>
              <a:xfrm>
                <a:off x="0" y="784513"/>
                <a:ext cx="0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9" name="线条">
                <a:extLst>
                  <a:ext uri="{FF2B5EF4-FFF2-40B4-BE49-F238E27FC236}">
                    <a16:creationId xmlns:a16="http://schemas.microsoft.com/office/drawing/2014/main" id="{6D3DF433-7972-44DA-9E30-A17E2D412C4C}"/>
                  </a:ext>
                </a:extLst>
              </p:cNvPr>
              <p:cNvSpPr/>
              <p:nvPr/>
            </p:nvSpPr>
            <p:spPr>
              <a:xfrm>
                <a:off x="0" y="1046017"/>
                <a:ext cx="0" cy="434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70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A2ED3F-AB65-4728-8BB6-94A2A590249F}"/>
              </a:ext>
            </a:extLst>
          </p:cNvPr>
          <p:cNvSpPr txBox="1"/>
          <p:nvPr/>
        </p:nvSpPr>
        <p:spPr>
          <a:xfrm>
            <a:off x="278297" y="6408118"/>
            <a:ext cx="2803653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lang="en-US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  <a:p>
            <a:pPr defTabSz="1219169" hangingPunct="0"/>
            <a:endParaRPr sz="1600" b="1" kern="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F454682-3BDF-4651-B8D9-B65F23B53845}"/>
              </a:ext>
            </a:extLst>
          </p:cNvPr>
          <p:cNvGrpSpPr/>
          <p:nvPr/>
        </p:nvGrpSpPr>
        <p:grpSpPr>
          <a:xfrm>
            <a:off x="3230066" y="6378764"/>
            <a:ext cx="330447" cy="288657"/>
            <a:chOff x="0" y="0"/>
            <a:chExt cx="660892" cy="577312"/>
          </a:xfrm>
        </p:grpSpPr>
        <p:sp>
          <p:nvSpPr>
            <p:cNvPr id="372" name="椭圆形">
              <a:extLst>
                <a:ext uri="{FF2B5EF4-FFF2-40B4-BE49-F238E27FC236}">
                  <a16:creationId xmlns:a16="http://schemas.microsoft.com/office/drawing/2014/main" id="{C4C530F1-76DA-4B85-B91B-E209DAEEB5AD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3" name="形状">
              <a:extLst>
                <a:ext uri="{FF2B5EF4-FFF2-40B4-BE49-F238E27FC236}">
                  <a16:creationId xmlns:a16="http://schemas.microsoft.com/office/drawing/2014/main" id="{1830B768-231A-4E72-AD2E-F5AF33C4EA3E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4" name="圆形">
              <a:extLst>
                <a:ext uri="{FF2B5EF4-FFF2-40B4-BE49-F238E27FC236}">
                  <a16:creationId xmlns:a16="http://schemas.microsoft.com/office/drawing/2014/main" id="{8C05DCF4-0292-4DED-97CD-394DE40A5BB1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5" name="圆形">
              <a:extLst>
                <a:ext uri="{FF2B5EF4-FFF2-40B4-BE49-F238E27FC236}">
                  <a16:creationId xmlns:a16="http://schemas.microsoft.com/office/drawing/2014/main" id="{91C5C116-3F21-4FAB-81A1-B0AEF127105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6" name="线条">
              <a:extLst>
                <a:ext uri="{FF2B5EF4-FFF2-40B4-BE49-F238E27FC236}">
                  <a16:creationId xmlns:a16="http://schemas.microsoft.com/office/drawing/2014/main" id="{038FC089-7805-4650-B0AA-5F9E74FD52E2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7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5DCAFB5-F6CF-440E-8EE6-1C3BBA534E54}"/>
              </a:ext>
            </a:extLst>
          </p:cNvPr>
          <p:cNvSpPr txBox="1"/>
          <p:nvPr/>
        </p:nvSpPr>
        <p:spPr>
          <a:xfrm>
            <a:off x="3863561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7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A612E7A-3B90-45B8-AA9D-023FAB4AFD03}"/>
              </a:ext>
            </a:extLst>
          </p:cNvPr>
          <p:cNvGrpSpPr/>
          <p:nvPr/>
        </p:nvGrpSpPr>
        <p:grpSpPr>
          <a:xfrm>
            <a:off x="6797098" y="6378764"/>
            <a:ext cx="330447" cy="288657"/>
            <a:chOff x="0" y="0"/>
            <a:chExt cx="660892" cy="577312"/>
          </a:xfrm>
        </p:grpSpPr>
        <p:sp>
          <p:nvSpPr>
            <p:cNvPr id="379" name="椭圆形">
              <a:extLst>
                <a:ext uri="{FF2B5EF4-FFF2-40B4-BE49-F238E27FC236}">
                  <a16:creationId xmlns:a16="http://schemas.microsoft.com/office/drawing/2014/main" id="{FCD1B7DC-B475-4245-AAFD-66ED0F58727E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0" name="形状">
              <a:extLst>
                <a:ext uri="{FF2B5EF4-FFF2-40B4-BE49-F238E27FC236}">
                  <a16:creationId xmlns:a16="http://schemas.microsoft.com/office/drawing/2014/main" id="{D603420A-E34B-4176-8BB1-7B34371EB348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1" name="圆形">
              <a:extLst>
                <a:ext uri="{FF2B5EF4-FFF2-40B4-BE49-F238E27FC236}">
                  <a16:creationId xmlns:a16="http://schemas.microsoft.com/office/drawing/2014/main" id="{4A12EB18-40D7-4EB5-AB0F-E005B7D7B982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2" name="圆形">
              <a:extLst>
                <a:ext uri="{FF2B5EF4-FFF2-40B4-BE49-F238E27FC236}">
                  <a16:creationId xmlns:a16="http://schemas.microsoft.com/office/drawing/2014/main" id="{2421BA52-08DA-4298-B214-945F45602CF7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3" name="线条">
              <a:extLst>
                <a:ext uri="{FF2B5EF4-FFF2-40B4-BE49-F238E27FC236}">
                  <a16:creationId xmlns:a16="http://schemas.microsoft.com/office/drawing/2014/main" id="{934F9267-764F-43BB-8F01-A2C8769F659B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84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5E39DD-9FB7-4297-92F3-69DAD18C8927}"/>
              </a:ext>
            </a:extLst>
          </p:cNvPr>
          <p:cNvSpPr txBox="1"/>
          <p:nvPr/>
        </p:nvSpPr>
        <p:spPr>
          <a:xfrm>
            <a:off x="7430593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8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5129FB0-63DF-4351-AB56-47FD0FCC15FC}"/>
              </a:ext>
            </a:extLst>
          </p:cNvPr>
          <p:cNvGrpSpPr/>
          <p:nvPr/>
        </p:nvGrpSpPr>
        <p:grpSpPr>
          <a:xfrm>
            <a:off x="10364129" y="6378764"/>
            <a:ext cx="330447" cy="288657"/>
            <a:chOff x="0" y="0"/>
            <a:chExt cx="660892" cy="577312"/>
          </a:xfrm>
        </p:grpSpPr>
        <p:sp>
          <p:nvSpPr>
            <p:cNvPr id="386" name="椭圆形">
              <a:extLst>
                <a:ext uri="{FF2B5EF4-FFF2-40B4-BE49-F238E27FC236}">
                  <a16:creationId xmlns:a16="http://schemas.microsoft.com/office/drawing/2014/main" id="{41EB6D5F-D675-4AED-8DD4-55AF97A77A96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7" name="形状">
              <a:extLst>
                <a:ext uri="{FF2B5EF4-FFF2-40B4-BE49-F238E27FC236}">
                  <a16:creationId xmlns:a16="http://schemas.microsoft.com/office/drawing/2014/main" id="{A595E806-3AFF-4296-B757-7111AE99D785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8" name="圆形">
              <a:extLst>
                <a:ext uri="{FF2B5EF4-FFF2-40B4-BE49-F238E27FC236}">
                  <a16:creationId xmlns:a16="http://schemas.microsoft.com/office/drawing/2014/main" id="{42B8E007-EAD7-4AE3-B539-B64036266370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9" name="圆形">
              <a:extLst>
                <a:ext uri="{FF2B5EF4-FFF2-40B4-BE49-F238E27FC236}">
                  <a16:creationId xmlns:a16="http://schemas.microsoft.com/office/drawing/2014/main" id="{7299E45D-C93B-4925-A39A-D513A5B4A60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0" name="线条">
              <a:extLst>
                <a:ext uri="{FF2B5EF4-FFF2-40B4-BE49-F238E27FC236}">
                  <a16:creationId xmlns:a16="http://schemas.microsoft.com/office/drawing/2014/main" id="{365EC615-BE64-4E7F-8AF1-CA87BEA181DC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91" name="台灯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4BFEED-98F7-465B-A35E-C43E39ADFB8B}"/>
              </a:ext>
            </a:extLst>
          </p:cNvPr>
          <p:cNvSpPr/>
          <p:nvPr/>
        </p:nvSpPr>
        <p:spPr>
          <a:xfrm>
            <a:off x="11313074" y="5878614"/>
            <a:ext cx="657589" cy="610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16002" y="0"/>
                </a:moveTo>
                <a:lnTo>
                  <a:pt x="15692" y="171"/>
                </a:lnTo>
                <a:lnTo>
                  <a:pt x="15886" y="578"/>
                </a:lnTo>
                <a:lnTo>
                  <a:pt x="15308" y="898"/>
                </a:lnTo>
                <a:lnTo>
                  <a:pt x="16044" y="3041"/>
                </a:lnTo>
                <a:lnTo>
                  <a:pt x="15405" y="3377"/>
                </a:lnTo>
                <a:lnTo>
                  <a:pt x="14353" y="2744"/>
                </a:lnTo>
                <a:cubicBezTo>
                  <a:pt x="14137" y="2614"/>
                  <a:pt x="13873" y="2784"/>
                  <a:pt x="13877" y="3051"/>
                </a:cubicBezTo>
                <a:lnTo>
                  <a:pt x="13877" y="3091"/>
                </a:lnTo>
                <a:lnTo>
                  <a:pt x="2084" y="5347"/>
                </a:lnTo>
                <a:cubicBezTo>
                  <a:pt x="1994" y="5133"/>
                  <a:pt x="1750" y="5044"/>
                  <a:pt x="1557" y="5163"/>
                </a:cubicBezTo>
                <a:lnTo>
                  <a:pt x="189" y="6011"/>
                </a:lnTo>
                <a:cubicBezTo>
                  <a:pt x="-16" y="6138"/>
                  <a:pt x="-63" y="6434"/>
                  <a:pt x="92" y="6626"/>
                </a:cubicBezTo>
                <a:lnTo>
                  <a:pt x="779" y="7478"/>
                </a:lnTo>
                <a:cubicBezTo>
                  <a:pt x="871" y="7592"/>
                  <a:pt x="1012" y="7637"/>
                  <a:pt x="1144" y="7604"/>
                </a:cubicBezTo>
                <a:lnTo>
                  <a:pt x="7842" y="17569"/>
                </a:lnTo>
                <a:cubicBezTo>
                  <a:pt x="7796" y="17616"/>
                  <a:pt x="7773" y="17684"/>
                  <a:pt x="7782" y="17753"/>
                </a:cubicBezTo>
                <a:cubicBezTo>
                  <a:pt x="7805" y="17919"/>
                  <a:pt x="7846" y="18228"/>
                  <a:pt x="7866" y="18410"/>
                </a:cubicBezTo>
                <a:cubicBezTo>
                  <a:pt x="7867" y="18424"/>
                  <a:pt x="7870" y="18437"/>
                  <a:pt x="7874" y="18450"/>
                </a:cubicBezTo>
                <a:lnTo>
                  <a:pt x="7811" y="18450"/>
                </a:lnTo>
                <a:lnTo>
                  <a:pt x="6110" y="18999"/>
                </a:lnTo>
                <a:lnTo>
                  <a:pt x="4674" y="20383"/>
                </a:lnTo>
                <a:lnTo>
                  <a:pt x="4674" y="21600"/>
                </a:lnTo>
                <a:lnTo>
                  <a:pt x="11853" y="21600"/>
                </a:lnTo>
                <a:lnTo>
                  <a:pt x="11853" y="20383"/>
                </a:lnTo>
                <a:lnTo>
                  <a:pt x="10417" y="18999"/>
                </a:lnTo>
                <a:lnTo>
                  <a:pt x="8936" y="18522"/>
                </a:lnTo>
                <a:lnTo>
                  <a:pt x="9489" y="18094"/>
                </a:lnTo>
                <a:cubicBezTo>
                  <a:pt x="9571" y="18031"/>
                  <a:pt x="9596" y="17911"/>
                  <a:pt x="9547" y="17817"/>
                </a:cubicBezTo>
                <a:lnTo>
                  <a:pt x="9431" y="17599"/>
                </a:lnTo>
                <a:cubicBezTo>
                  <a:pt x="9405" y="17549"/>
                  <a:pt x="9399" y="17490"/>
                  <a:pt x="9414" y="17435"/>
                </a:cubicBezTo>
                <a:lnTo>
                  <a:pt x="9598" y="16747"/>
                </a:lnTo>
                <a:cubicBezTo>
                  <a:pt x="9619" y="16666"/>
                  <a:pt x="9595" y="16579"/>
                  <a:pt x="9535" y="16525"/>
                </a:cubicBezTo>
                <a:lnTo>
                  <a:pt x="9365" y="16373"/>
                </a:lnTo>
                <a:cubicBezTo>
                  <a:pt x="9291" y="16306"/>
                  <a:pt x="9183" y="16306"/>
                  <a:pt x="9110" y="16374"/>
                </a:cubicBezTo>
                <a:lnTo>
                  <a:pt x="8838" y="16630"/>
                </a:lnTo>
                <a:lnTo>
                  <a:pt x="2301" y="6905"/>
                </a:lnTo>
                <a:cubicBezTo>
                  <a:pt x="2345" y="6870"/>
                  <a:pt x="2380" y="6825"/>
                  <a:pt x="2405" y="6775"/>
                </a:cubicBezTo>
                <a:lnTo>
                  <a:pt x="13948" y="4567"/>
                </a:lnTo>
                <a:cubicBezTo>
                  <a:pt x="14038" y="4712"/>
                  <a:pt x="14225" y="4774"/>
                  <a:pt x="14380" y="4673"/>
                </a:cubicBezTo>
                <a:lnTo>
                  <a:pt x="15437" y="3990"/>
                </a:lnTo>
                <a:cubicBezTo>
                  <a:pt x="15522" y="3936"/>
                  <a:pt x="15571" y="3851"/>
                  <a:pt x="15587" y="3759"/>
                </a:cubicBezTo>
                <a:lnTo>
                  <a:pt x="16161" y="3456"/>
                </a:lnTo>
                <a:lnTo>
                  <a:pt x="15784" y="7603"/>
                </a:lnTo>
                <a:lnTo>
                  <a:pt x="21537" y="4414"/>
                </a:lnTo>
                <a:lnTo>
                  <a:pt x="18153" y="2300"/>
                </a:lnTo>
                <a:lnTo>
                  <a:pt x="16771" y="86"/>
                </a:lnTo>
                <a:lnTo>
                  <a:pt x="16194" y="406"/>
                </a:lnTo>
                <a:lnTo>
                  <a:pt x="16002" y="0"/>
                </a:lnTo>
                <a:close/>
                <a:moveTo>
                  <a:pt x="13884" y="3526"/>
                </a:moveTo>
                <a:lnTo>
                  <a:pt x="13892" y="4143"/>
                </a:lnTo>
                <a:lnTo>
                  <a:pt x="2395" y="6342"/>
                </a:lnTo>
                <a:lnTo>
                  <a:pt x="2213" y="5758"/>
                </a:lnTo>
                <a:lnTo>
                  <a:pt x="13884" y="3526"/>
                </a:lnTo>
                <a:close/>
                <a:moveTo>
                  <a:pt x="1958" y="7124"/>
                </a:moveTo>
                <a:lnTo>
                  <a:pt x="8537" y="16914"/>
                </a:lnTo>
                <a:lnTo>
                  <a:pt x="8143" y="17287"/>
                </a:lnTo>
                <a:lnTo>
                  <a:pt x="1503" y="7406"/>
                </a:lnTo>
                <a:lnTo>
                  <a:pt x="1958" y="7124"/>
                </a:ln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51BF5B9-2DC1-443C-971A-96950EA32324}"/>
              </a:ext>
            </a:extLst>
          </p:cNvPr>
          <p:cNvSpPr/>
          <p:nvPr/>
        </p:nvSpPr>
        <p:spPr>
          <a:xfrm>
            <a:off x="10763503" y="3489336"/>
            <a:ext cx="513928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6C5ED2C-BA88-4EF4-BA86-B8709FA2A568}"/>
              </a:ext>
            </a:extLst>
          </p:cNvPr>
          <p:cNvSpPr/>
          <p:nvPr/>
        </p:nvSpPr>
        <p:spPr>
          <a:xfrm flipH="1">
            <a:off x="704387" y="2989764"/>
            <a:ext cx="360013" cy="22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E32271B-FE0D-46B8-AD40-E0CB0D3BD5D9}"/>
              </a:ext>
            </a:extLst>
          </p:cNvPr>
          <p:cNvSpPr/>
          <p:nvPr/>
        </p:nvSpPr>
        <p:spPr>
          <a:xfrm>
            <a:off x="11804903" y="4917281"/>
            <a:ext cx="977424" cy="614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5" name="棕榈树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55D8345-5EE1-4C99-A9BC-CA023B38ABEB}"/>
              </a:ext>
            </a:extLst>
          </p:cNvPr>
          <p:cNvSpPr/>
          <p:nvPr/>
        </p:nvSpPr>
        <p:spPr>
          <a:xfrm>
            <a:off x="11407782" y="4002027"/>
            <a:ext cx="494241" cy="73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84" y="0"/>
                </a:moveTo>
                <a:cubicBezTo>
                  <a:pt x="6984" y="0"/>
                  <a:pt x="7408" y="293"/>
                  <a:pt x="8033" y="823"/>
                </a:cubicBezTo>
                <a:cubicBezTo>
                  <a:pt x="6733" y="303"/>
                  <a:pt x="4906" y="71"/>
                  <a:pt x="2346" y="404"/>
                </a:cubicBezTo>
                <a:cubicBezTo>
                  <a:pt x="2379" y="414"/>
                  <a:pt x="2413" y="425"/>
                  <a:pt x="2446" y="435"/>
                </a:cubicBezTo>
                <a:cubicBezTo>
                  <a:pt x="3367" y="368"/>
                  <a:pt x="4667" y="443"/>
                  <a:pt x="6091" y="1050"/>
                </a:cubicBezTo>
                <a:cubicBezTo>
                  <a:pt x="5081" y="878"/>
                  <a:pt x="4146" y="782"/>
                  <a:pt x="3362" y="729"/>
                </a:cubicBezTo>
                <a:cubicBezTo>
                  <a:pt x="5630" y="1493"/>
                  <a:pt x="7737" y="2480"/>
                  <a:pt x="9386" y="4022"/>
                </a:cubicBezTo>
                <a:cubicBezTo>
                  <a:pt x="7002" y="2252"/>
                  <a:pt x="2994" y="2876"/>
                  <a:pt x="2994" y="2876"/>
                </a:cubicBezTo>
                <a:cubicBezTo>
                  <a:pt x="2994" y="2876"/>
                  <a:pt x="5165" y="3008"/>
                  <a:pt x="7370" y="3520"/>
                </a:cubicBezTo>
                <a:cubicBezTo>
                  <a:pt x="4779" y="3019"/>
                  <a:pt x="1638" y="2996"/>
                  <a:pt x="0" y="5174"/>
                </a:cubicBezTo>
                <a:cubicBezTo>
                  <a:pt x="173" y="5136"/>
                  <a:pt x="357" y="5099"/>
                  <a:pt x="550" y="5061"/>
                </a:cubicBezTo>
                <a:cubicBezTo>
                  <a:pt x="725" y="4809"/>
                  <a:pt x="1072" y="4512"/>
                  <a:pt x="1770" y="4368"/>
                </a:cubicBezTo>
                <a:cubicBezTo>
                  <a:pt x="1503" y="4613"/>
                  <a:pt x="1280" y="4807"/>
                  <a:pt x="1096" y="4960"/>
                </a:cubicBezTo>
                <a:cubicBezTo>
                  <a:pt x="2271" y="4758"/>
                  <a:pt x="3752" y="4598"/>
                  <a:pt x="5502" y="4664"/>
                </a:cubicBezTo>
                <a:cubicBezTo>
                  <a:pt x="4730" y="4840"/>
                  <a:pt x="4224" y="5089"/>
                  <a:pt x="4224" y="5089"/>
                </a:cubicBezTo>
                <a:cubicBezTo>
                  <a:pt x="4224" y="5089"/>
                  <a:pt x="6557" y="4831"/>
                  <a:pt x="8684" y="5023"/>
                </a:cubicBezTo>
                <a:cubicBezTo>
                  <a:pt x="6742" y="5445"/>
                  <a:pt x="3491" y="6554"/>
                  <a:pt x="3267" y="9264"/>
                </a:cubicBezTo>
                <a:cubicBezTo>
                  <a:pt x="3461" y="8961"/>
                  <a:pt x="3788" y="8631"/>
                  <a:pt x="4329" y="8323"/>
                </a:cubicBezTo>
                <a:cubicBezTo>
                  <a:pt x="3980" y="8942"/>
                  <a:pt x="3705" y="9382"/>
                  <a:pt x="3498" y="9692"/>
                </a:cubicBezTo>
                <a:cubicBezTo>
                  <a:pt x="4319" y="8964"/>
                  <a:pt x="5372" y="8011"/>
                  <a:pt x="6755" y="7147"/>
                </a:cubicBezTo>
                <a:cubicBezTo>
                  <a:pt x="6276" y="7726"/>
                  <a:pt x="6277" y="8238"/>
                  <a:pt x="6277" y="8238"/>
                </a:cubicBezTo>
                <a:cubicBezTo>
                  <a:pt x="6277" y="8238"/>
                  <a:pt x="7903" y="6926"/>
                  <a:pt x="9878" y="5721"/>
                </a:cubicBezTo>
                <a:lnTo>
                  <a:pt x="9955" y="5696"/>
                </a:lnTo>
                <a:lnTo>
                  <a:pt x="9528" y="7094"/>
                </a:lnTo>
                <a:lnTo>
                  <a:pt x="9356" y="7101"/>
                </a:lnTo>
                <a:lnTo>
                  <a:pt x="8893" y="8821"/>
                </a:lnTo>
                <a:lnTo>
                  <a:pt x="8705" y="8738"/>
                </a:lnTo>
                <a:lnTo>
                  <a:pt x="8149" y="11431"/>
                </a:lnTo>
                <a:lnTo>
                  <a:pt x="7941" y="11442"/>
                </a:lnTo>
                <a:lnTo>
                  <a:pt x="7627" y="14159"/>
                </a:lnTo>
                <a:lnTo>
                  <a:pt x="7419" y="14126"/>
                </a:lnTo>
                <a:lnTo>
                  <a:pt x="7694" y="17418"/>
                </a:lnTo>
                <a:lnTo>
                  <a:pt x="7522" y="17467"/>
                </a:lnTo>
                <a:lnTo>
                  <a:pt x="8394" y="21600"/>
                </a:lnTo>
                <a:lnTo>
                  <a:pt x="10050" y="21600"/>
                </a:lnTo>
                <a:lnTo>
                  <a:pt x="9219" y="16988"/>
                </a:lnTo>
                <a:lnTo>
                  <a:pt x="9080" y="17027"/>
                </a:lnTo>
                <a:lnTo>
                  <a:pt x="9116" y="14389"/>
                </a:lnTo>
                <a:lnTo>
                  <a:pt x="9014" y="14372"/>
                </a:lnTo>
                <a:lnTo>
                  <a:pt x="9572" y="11356"/>
                </a:lnTo>
                <a:lnTo>
                  <a:pt x="9428" y="11363"/>
                </a:lnTo>
                <a:lnTo>
                  <a:pt x="10058" y="9345"/>
                </a:lnTo>
                <a:lnTo>
                  <a:pt x="9960" y="9300"/>
                </a:lnTo>
                <a:lnTo>
                  <a:pt x="10855" y="7042"/>
                </a:lnTo>
                <a:lnTo>
                  <a:pt x="10727" y="7047"/>
                </a:lnTo>
                <a:lnTo>
                  <a:pt x="11411" y="5590"/>
                </a:lnTo>
                <a:lnTo>
                  <a:pt x="11576" y="5625"/>
                </a:lnTo>
                <a:cubicBezTo>
                  <a:pt x="12145" y="5789"/>
                  <a:pt x="15386" y="6763"/>
                  <a:pt x="17263" y="8200"/>
                </a:cubicBezTo>
                <a:cubicBezTo>
                  <a:pt x="16976" y="7698"/>
                  <a:pt x="16556" y="7293"/>
                  <a:pt x="16069" y="6966"/>
                </a:cubicBezTo>
                <a:cubicBezTo>
                  <a:pt x="17217" y="7490"/>
                  <a:pt x="18204" y="8127"/>
                  <a:pt x="19190" y="8903"/>
                </a:cubicBezTo>
                <a:cubicBezTo>
                  <a:pt x="19190" y="8903"/>
                  <a:pt x="19243" y="8153"/>
                  <a:pt x="17860" y="6811"/>
                </a:cubicBezTo>
                <a:cubicBezTo>
                  <a:pt x="18409" y="6987"/>
                  <a:pt x="18782" y="7186"/>
                  <a:pt x="19030" y="7389"/>
                </a:cubicBezTo>
                <a:cubicBezTo>
                  <a:pt x="18317" y="5790"/>
                  <a:pt x="15876" y="5194"/>
                  <a:pt x="13878" y="4979"/>
                </a:cubicBezTo>
                <a:cubicBezTo>
                  <a:pt x="17204" y="4788"/>
                  <a:pt x="19688" y="5346"/>
                  <a:pt x="21345" y="5857"/>
                </a:cubicBezTo>
                <a:cubicBezTo>
                  <a:pt x="20837" y="5280"/>
                  <a:pt x="20715" y="5068"/>
                  <a:pt x="20715" y="5068"/>
                </a:cubicBezTo>
                <a:cubicBezTo>
                  <a:pt x="20715" y="5068"/>
                  <a:pt x="21165" y="5214"/>
                  <a:pt x="21600" y="5576"/>
                </a:cubicBezTo>
                <a:cubicBezTo>
                  <a:pt x="20243" y="3489"/>
                  <a:pt x="17402" y="3255"/>
                  <a:pt x="14925" y="3532"/>
                </a:cubicBezTo>
                <a:cubicBezTo>
                  <a:pt x="15909" y="3391"/>
                  <a:pt x="17016" y="3280"/>
                  <a:pt x="17963" y="3304"/>
                </a:cubicBezTo>
                <a:cubicBezTo>
                  <a:pt x="15130" y="2253"/>
                  <a:pt x="12296" y="4013"/>
                  <a:pt x="12296" y="4013"/>
                </a:cubicBezTo>
                <a:cubicBezTo>
                  <a:pt x="13338" y="2620"/>
                  <a:pt x="14831" y="1764"/>
                  <a:pt x="16875" y="900"/>
                </a:cubicBezTo>
                <a:cubicBezTo>
                  <a:pt x="16340" y="898"/>
                  <a:pt x="16147" y="879"/>
                  <a:pt x="16147" y="879"/>
                </a:cubicBezTo>
                <a:cubicBezTo>
                  <a:pt x="16147" y="879"/>
                  <a:pt x="16363" y="777"/>
                  <a:pt x="16743" y="691"/>
                </a:cubicBezTo>
                <a:cubicBezTo>
                  <a:pt x="14578" y="410"/>
                  <a:pt x="13156" y="975"/>
                  <a:pt x="12229" y="1755"/>
                </a:cubicBezTo>
                <a:cubicBezTo>
                  <a:pt x="12556" y="1366"/>
                  <a:pt x="12930" y="988"/>
                  <a:pt x="13335" y="689"/>
                </a:cubicBezTo>
                <a:cubicBezTo>
                  <a:pt x="10956" y="1222"/>
                  <a:pt x="10858" y="3023"/>
                  <a:pt x="10886" y="3574"/>
                </a:cubicBezTo>
                <a:cubicBezTo>
                  <a:pt x="10875" y="3599"/>
                  <a:pt x="10866" y="3625"/>
                  <a:pt x="10855" y="3649"/>
                </a:cubicBezTo>
                <a:cubicBezTo>
                  <a:pt x="10767" y="3402"/>
                  <a:pt x="10653" y="3150"/>
                  <a:pt x="10511" y="2900"/>
                </a:cubicBezTo>
                <a:cubicBezTo>
                  <a:pt x="9515" y="694"/>
                  <a:pt x="6984" y="0"/>
                  <a:pt x="6984" y="0"/>
                </a:cubicBezTo>
                <a:close/>
              </a:path>
            </a:pathLst>
          </a:custGeom>
          <a:solidFill>
            <a:srgbClr val="FBE64D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6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F81938E-F692-465C-ADEC-9302A0D44122}"/>
              </a:ext>
            </a:extLst>
          </p:cNvPr>
          <p:cNvSpPr/>
          <p:nvPr/>
        </p:nvSpPr>
        <p:spPr>
          <a:xfrm>
            <a:off x="11837708" y="3849439"/>
            <a:ext cx="118113" cy="118114"/>
          </a:xfrm>
          <a:prstGeom prst="ellipse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7" name="河流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CF53D5B-71D3-43F7-9F13-87B6A4E65096}"/>
              </a:ext>
            </a:extLst>
          </p:cNvPr>
          <p:cNvSpPr/>
          <p:nvPr/>
        </p:nvSpPr>
        <p:spPr>
          <a:xfrm>
            <a:off x="11348183" y="4753814"/>
            <a:ext cx="452338" cy="45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7" h="21568" extrusionOk="0">
                <a:moveTo>
                  <a:pt x="9496" y="0"/>
                </a:moveTo>
                <a:cubicBezTo>
                  <a:pt x="9451" y="0"/>
                  <a:pt x="9440" y="80"/>
                  <a:pt x="9485" y="86"/>
                </a:cubicBezTo>
                <a:cubicBezTo>
                  <a:pt x="10244" y="237"/>
                  <a:pt x="13119" y="378"/>
                  <a:pt x="13758" y="1230"/>
                </a:cubicBezTo>
                <a:cubicBezTo>
                  <a:pt x="14311" y="1963"/>
                  <a:pt x="11009" y="2372"/>
                  <a:pt x="8344" y="3505"/>
                </a:cubicBezTo>
                <a:cubicBezTo>
                  <a:pt x="5499" y="4718"/>
                  <a:pt x="4439" y="6939"/>
                  <a:pt x="5504" y="8303"/>
                </a:cubicBezTo>
                <a:cubicBezTo>
                  <a:pt x="6570" y="9668"/>
                  <a:pt x="12015" y="11545"/>
                  <a:pt x="11075" y="13416"/>
                </a:cubicBezTo>
                <a:cubicBezTo>
                  <a:pt x="10135" y="15287"/>
                  <a:pt x="6566" y="15729"/>
                  <a:pt x="3434" y="17923"/>
                </a:cubicBezTo>
                <a:cubicBezTo>
                  <a:pt x="302" y="20118"/>
                  <a:pt x="0" y="21568"/>
                  <a:pt x="0" y="21568"/>
                </a:cubicBezTo>
                <a:lnTo>
                  <a:pt x="12371" y="21568"/>
                </a:lnTo>
                <a:cubicBezTo>
                  <a:pt x="13215" y="20851"/>
                  <a:pt x="14849" y="19670"/>
                  <a:pt x="16317" y="18651"/>
                </a:cubicBezTo>
                <a:cubicBezTo>
                  <a:pt x="18523" y="17120"/>
                  <a:pt x="21600" y="14381"/>
                  <a:pt x="19353" y="12014"/>
                </a:cubicBezTo>
                <a:cubicBezTo>
                  <a:pt x="16035" y="8531"/>
                  <a:pt x="10018" y="7796"/>
                  <a:pt x="10566" y="6152"/>
                </a:cubicBezTo>
                <a:cubicBezTo>
                  <a:pt x="11114" y="4507"/>
                  <a:pt x="17457" y="3457"/>
                  <a:pt x="16397" y="1365"/>
                </a:cubicBezTo>
                <a:cubicBezTo>
                  <a:pt x="15683" y="-32"/>
                  <a:pt x="11024" y="0"/>
                  <a:pt x="9496" y="0"/>
                </a:cubicBezTo>
                <a:close/>
                <a:moveTo>
                  <a:pt x="8475" y="987"/>
                </a:moveTo>
                <a:cubicBezTo>
                  <a:pt x="8394" y="987"/>
                  <a:pt x="8329" y="1056"/>
                  <a:pt x="8329" y="1142"/>
                </a:cubicBezTo>
                <a:cubicBezTo>
                  <a:pt x="8329" y="1228"/>
                  <a:pt x="8394" y="1299"/>
                  <a:pt x="8475" y="1299"/>
                </a:cubicBezTo>
                <a:lnTo>
                  <a:pt x="11653" y="1299"/>
                </a:lnTo>
                <a:cubicBezTo>
                  <a:pt x="11733" y="1299"/>
                  <a:pt x="11797" y="1228"/>
                  <a:pt x="11797" y="1142"/>
                </a:cubicBezTo>
                <a:cubicBezTo>
                  <a:pt x="11797" y="1056"/>
                  <a:pt x="11733" y="987"/>
                  <a:pt x="11653" y="987"/>
                </a:cubicBezTo>
                <a:lnTo>
                  <a:pt x="8475" y="987"/>
                </a:lnTo>
                <a:close/>
                <a:moveTo>
                  <a:pt x="7595" y="1708"/>
                </a:moveTo>
                <a:cubicBezTo>
                  <a:pt x="7515" y="1708"/>
                  <a:pt x="7449" y="1779"/>
                  <a:pt x="7449" y="1865"/>
                </a:cubicBezTo>
                <a:cubicBezTo>
                  <a:pt x="7449" y="1951"/>
                  <a:pt x="7515" y="2022"/>
                  <a:pt x="7595" y="2022"/>
                </a:cubicBezTo>
                <a:lnTo>
                  <a:pt x="10773" y="2022"/>
                </a:lnTo>
                <a:cubicBezTo>
                  <a:pt x="10853" y="2022"/>
                  <a:pt x="10917" y="1951"/>
                  <a:pt x="10917" y="1865"/>
                </a:cubicBezTo>
                <a:cubicBezTo>
                  <a:pt x="10917" y="1779"/>
                  <a:pt x="10853" y="1708"/>
                  <a:pt x="10773" y="1708"/>
                </a:cubicBezTo>
                <a:lnTo>
                  <a:pt x="7595" y="1708"/>
                </a:lnTo>
                <a:close/>
                <a:moveTo>
                  <a:pt x="13677" y="5105"/>
                </a:moveTo>
                <a:cubicBezTo>
                  <a:pt x="13572" y="5105"/>
                  <a:pt x="13481" y="5197"/>
                  <a:pt x="13481" y="5316"/>
                </a:cubicBezTo>
                <a:cubicBezTo>
                  <a:pt x="13481" y="5435"/>
                  <a:pt x="13567" y="5527"/>
                  <a:pt x="13677" y="5527"/>
                </a:cubicBezTo>
                <a:lnTo>
                  <a:pt x="17488" y="5527"/>
                </a:lnTo>
                <a:cubicBezTo>
                  <a:pt x="17599" y="5527"/>
                  <a:pt x="17685" y="5435"/>
                  <a:pt x="17685" y="5316"/>
                </a:cubicBezTo>
                <a:cubicBezTo>
                  <a:pt x="17685" y="5197"/>
                  <a:pt x="17599" y="5105"/>
                  <a:pt x="17488" y="5105"/>
                </a:cubicBezTo>
                <a:lnTo>
                  <a:pt x="13677" y="5105"/>
                </a:lnTo>
                <a:close/>
                <a:moveTo>
                  <a:pt x="12507" y="6103"/>
                </a:moveTo>
                <a:cubicBezTo>
                  <a:pt x="12397" y="6103"/>
                  <a:pt x="12311" y="6195"/>
                  <a:pt x="12311" y="6313"/>
                </a:cubicBezTo>
                <a:cubicBezTo>
                  <a:pt x="12311" y="6432"/>
                  <a:pt x="12397" y="6524"/>
                  <a:pt x="12507" y="6524"/>
                </a:cubicBezTo>
                <a:lnTo>
                  <a:pt x="16317" y="6524"/>
                </a:lnTo>
                <a:cubicBezTo>
                  <a:pt x="16422" y="6524"/>
                  <a:pt x="16513" y="6427"/>
                  <a:pt x="16513" y="6313"/>
                </a:cubicBezTo>
                <a:cubicBezTo>
                  <a:pt x="16513" y="6195"/>
                  <a:pt x="16427" y="6103"/>
                  <a:pt x="16317" y="6103"/>
                </a:cubicBezTo>
                <a:lnTo>
                  <a:pt x="12507" y="6103"/>
                </a:lnTo>
                <a:close/>
                <a:moveTo>
                  <a:pt x="13657" y="7095"/>
                </a:moveTo>
                <a:cubicBezTo>
                  <a:pt x="13546" y="7095"/>
                  <a:pt x="13462" y="7187"/>
                  <a:pt x="13462" y="7306"/>
                </a:cubicBezTo>
                <a:cubicBezTo>
                  <a:pt x="13462" y="7425"/>
                  <a:pt x="13546" y="7517"/>
                  <a:pt x="13657" y="7517"/>
                </a:cubicBezTo>
                <a:lnTo>
                  <a:pt x="17468" y="7517"/>
                </a:lnTo>
                <a:cubicBezTo>
                  <a:pt x="17579" y="7517"/>
                  <a:pt x="17664" y="7425"/>
                  <a:pt x="17664" y="7306"/>
                </a:cubicBezTo>
                <a:cubicBezTo>
                  <a:pt x="17664" y="7187"/>
                  <a:pt x="17579" y="7095"/>
                  <a:pt x="17468" y="7095"/>
                </a:cubicBezTo>
                <a:lnTo>
                  <a:pt x="13657" y="7095"/>
                </a:lnTo>
                <a:close/>
                <a:moveTo>
                  <a:pt x="3786" y="11502"/>
                </a:moveTo>
                <a:cubicBezTo>
                  <a:pt x="3650" y="11502"/>
                  <a:pt x="3539" y="11619"/>
                  <a:pt x="3539" y="11765"/>
                </a:cubicBezTo>
                <a:cubicBezTo>
                  <a:pt x="3539" y="11910"/>
                  <a:pt x="3650" y="12029"/>
                  <a:pt x="3786" y="12029"/>
                </a:cubicBezTo>
                <a:lnTo>
                  <a:pt x="7595" y="12029"/>
                </a:lnTo>
                <a:cubicBezTo>
                  <a:pt x="7731" y="12029"/>
                  <a:pt x="7842" y="11910"/>
                  <a:pt x="7842" y="11765"/>
                </a:cubicBezTo>
                <a:cubicBezTo>
                  <a:pt x="7842" y="11619"/>
                  <a:pt x="7731" y="11502"/>
                  <a:pt x="7595" y="11502"/>
                </a:cubicBezTo>
                <a:lnTo>
                  <a:pt x="3786" y="11502"/>
                </a:lnTo>
                <a:close/>
                <a:moveTo>
                  <a:pt x="5193" y="12796"/>
                </a:moveTo>
                <a:cubicBezTo>
                  <a:pt x="5058" y="12796"/>
                  <a:pt x="4947" y="12913"/>
                  <a:pt x="4947" y="13059"/>
                </a:cubicBezTo>
                <a:cubicBezTo>
                  <a:pt x="4947" y="13204"/>
                  <a:pt x="5058" y="13323"/>
                  <a:pt x="5193" y="13323"/>
                </a:cubicBezTo>
                <a:lnTo>
                  <a:pt x="9003" y="13323"/>
                </a:lnTo>
                <a:cubicBezTo>
                  <a:pt x="9138" y="13323"/>
                  <a:pt x="9249" y="13204"/>
                  <a:pt x="9249" y="13059"/>
                </a:cubicBezTo>
                <a:cubicBezTo>
                  <a:pt x="9249" y="12913"/>
                  <a:pt x="9138" y="12796"/>
                  <a:pt x="9003" y="12796"/>
                </a:cubicBezTo>
                <a:lnTo>
                  <a:pt x="5193" y="12796"/>
                </a:lnTo>
                <a:close/>
                <a:moveTo>
                  <a:pt x="3871" y="14090"/>
                </a:moveTo>
                <a:cubicBezTo>
                  <a:pt x="3735" y="14090"/>
                  <a:pt x="3624" y="14207"/>
                  <a:pt x="3624" y="14353"/>
                </a:cubicBezTo>
                <a:cubicBezTo>
                  <a:pt x="3624" y="14498"/>
                  <a:pt x="3735" y="14617"/>
                  <a:pt x="3871" y="14617"/>
                </a:cubicBezTo>
                <a:lnTo>
                  <a:pt x="7682" y="14617"/>
                </a:lnTo>
                <a:cubicBezTo>
                  <a:pt x="7817" y="14617"/>
                  <a:pt x="7927" y="14498"/>
                  <a:pt x="7927" y="14353"/>
                </a:cubicBezTo>
                <a:cubicBezTo>
                  <a:pt x="7927" y="14207"/>
                  <a:pt x="7817" y="14090"/>
                  <a:pt x="7682" y="14090"/>
                </a:cubicBezTo>
                <a:lnTo>
                  <a:pt x="3871" y="14090"/>
                </a:ln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9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E310ED-739F-4DB6-81E3-18A786E58396}"/>
              </a:ext>
            </a:extLst>
          </p:cNvPr>
          <p:cNvGrpSpPr/>
          <p:nvPr/>
        </p:nvGrpSpPr>
        <p:grpSpPr>
          <a:xfrm>
            <a:off x="10687890" y="2049618"/>
            <a:ext cx="271833" cy="155890"/>
            <a:chOff x="331667" y="15546"/>
            <a:chExt cx="543663" cy="311778"/>
          </a:xfrm>
        </p:grpSpPr>
        <p:sp>
          <p:nvSpPr>
            <p:cNvPr id="399" name="形状">
              <a:extLst>
                <a:ext uri="{FF2B5EF4-FFF2-40B4-BE49-F238E27FC236}">
                  <a16:creationId xmlns:a16="http://schemas.microsoft.com/office/drawing/2014/main" id="{598ACC81-0F67-4387-B7B4-F05863A819F7}"/>
                </a:ext>
              </a:extLst>
            </p:cNvPr>
            <p:cNvSpPr/>
            <p:nvPr/>
          </p:nvSpPr>
          <p:spPr>
            <a:xfrm>
              <a:off x="331667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0" name="形状">
              <a:extLst>
                <a:ext uri="{FF2B5EF4-FFF2-40B4-BE49-F238E27FC236}">
                  <a16:creationId xmlns:a16="http://schemas.microsoft.com/office/drawing/2014/main" id="{72F9BF89-6614-4DE6-9A92-50D64B3888D5}"/>
                </a:ext>
              </a:extLst>
            </p:cNvPr>
            <p:cNvSpPr/>
            <p:nvPr/>
          </p:nvSpPr>
          <p:spPr>
            <a:xfrm>
              <a:off x="484439" y="15546"/>
              <a:ext cx="238121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1" name="形状">
              <a:extLst>
                <a:ext uri="{FF2B5EF4-FFF2-40B4-BE49-F238E27FC236}">
                  <a16:creationId xmlns:a16="http://schemas.microsoft.com/office/drawing/2014/main" id="{EA7E9EC8-7608-44B0-9D41-56E4CA3FC14C}"/>
                </a:ext>
              </a:extLst>
            </p:cNvPr>
            <p:cNvSpPr/>
            <p:nvPr/>
          </p:nvSpPr>
          <p:spPr>
            <a:xfrm>
              <a:off x="637210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40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C0ABFC-33EA-449E-8E26-91F037DC743F}"/>
              </a:ext>
            </a:extLst>
          </p:cNvPr>
          <p:cNvGrpSpPr/>
          <p:nvPr/>
        </p:nvGrpSpPr>
        <p:grpSpPr>
          <a:xfrm>
            <a:off x="6077600" y="3516879"/>
            <a:ext cx="659100" cy="671108"/>
            <a:chOff x="6039358" y="1104900"/>
            <a:chExt cx="1318198" cy="1342214"/>
          </a:xfrm>
        </p:grpSpPr>
        <p:sp>
          <p:nvSpPr>
            <p:cNvPr id="403" name="夏日主题风格模板">
              <a:extLst>
                <a:ext uri="{FF2B5EF4-FFF2-40B4-BE49-F238E27FC236}">
                  <a16:creationId xmlns:a16="http://schemas.microsoft.com/office/drawing/2014/main" id="{778E61C7-1A34-4558-9A0C-A4D56CB1AB31}"/>
                </a:ext>
              </a:extLst>
            </p:cNvPr>
            <p:cNvSpPr/>
            <p:nvPr/>
          </p:nvSpPr>
          <p:spPr>
            <a:xfrm>
              <a:off x="6087556" y="11771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FBE64D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BE64D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  <p:sp>
          <p:nvSpPr>
            <p:cNvPr id="404" name="夏日主题风格模板">
              <a:extLst>
                <a:ext uri="{FF2B5EF4-FFF2-40B4-BE49-F238E27FC236}">
                  <a16:creationId xmlns:a16="http://schemas.microsoft.com/office/drawing/2014/main" id="{1F48498F-DE3E-4189-A6DB-EC3488743EBC}"/>
                </a:ext>
              </a:extLst>
            </p:cNvPr>
            <p:cNvSpPr/>
            <p:nvPr/>
          </p:nvSpPr>
          <p:spPr>
            <a:xfrm>
              <a:off x="6039358" y="1104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dist="21188" dir="5400000" rotWithShape="0">
                <a:srgbClr val="FFFFFF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solidFill>
                    <a:srgbClr val="000000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</p:grpSp>
      <p:sp>
        <p:nvSpPr>
          <p:cNvPr id="405" name="HAPPY summer Come and play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BFCA478-0236-4E8E-B4B8-C6C3F8D4FA29}"/>
              </a:ext>
            </a:extLst>
          </p:cNvPr>
          <p:cNvSpPr txBox="1"/>
          <p:nvPr/>
        </p:nvSpPr>
        <p:spPr>
          <a:xfrm>
            <a:off x="4870419" y="2636889"/>
            <a:ext cx="2481449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en-US" sz="22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40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E6CC411-97EF-4F11-AB16-CF4F508256DE}"/>
              </a:ext>
            </a:extLst>
          </p:cNvPr>
          <p:cNvGrpSpPr/>
          <p:nvPr/>
        </p:nvGrpSpPr>
        <p:grpSpPr>
          <a:xfrm>
            <a:off x="4895275" y="4495353"/>
            <a:ext cx="2435334" cy="730118"/>
            <a:chOff x="0" y="0"/>
            <a:chExt cx="4870667" cy="1460235"/>
          </a:xfrm>
        </p:grpSpPr>
        <p:sp>
          <p:nvSpPr>
            <p:cNvPr id="407" name="形状">
              <a:extLst>
                <a:ext uri="{FF2B5EF4-FFF2-40B4-BE49-F238E27FC236}">
                  <a16:creationId xmlns:a16="http://schemas.microsoft.com/office/drawing/2014/main" id="{2C5C7EC9-22B1-4DCC-A5D9-DEDE68598A22}"/>
                </a:ext>
              </a:extLst>
            </p:cNvPr>
            <p:cNvSpPr/>
            <p:nvPr/>
          </p:nvSpPr>
          <p:spPr>
            <a:xfrm>
              <a:off x="12918" y="1424"/>
              <a:ext cx="4451583" cy="133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8640"/>
                  </a:lnTo>
                  <a:lnTo>
                    <a:pt x="21600" y="10286"/>
                  </a:lnTo>
                  <a:lnTo>
                    <a:pt x="19536" y="13371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8" name="线条">
              <a:extLst>
                <a:ext uri="{FF2B5EF4-FFF2-40B4-BE49-F238E27FC236}">
                  <a16:creationId xmlns:a16="http://schemas.microsoft.com/office/drawing/2014/main" id="{7FF97261-5ED5-4054-AF3C-6059AF2A133A}"/>
                </a:ext>
              </a:extLst>
            </p:cNvPr>
            <p:cNvSpPr/>
            <p:nvPr/>
          </p:nvSpPr>
          <p:spPr>
            <a:xfrm>
              <a:off x="4044145" y="0"/>
              <a:ext cx="826523" cy="145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" y="0"/>
                  </a:moveTo>
                  <a:lnTo>
                    <a:pt x="11906" y="1445"/>
                  </a:lnTo>
                  <a:lnTo>
                    <a:pt x="11682" y="9555"/>
                  </a:lnTo>
                  <a:lnTo>
                    <a:pt x="21600" y="10994"/>
                  </a:lnTo>
                  <a:lnTo>
                    <a:pt x="11839" y="13598"/>
                  </a:lnTo>
                  <a:lnTo>
                    <a:pt x="12066" y="21600"/>
                  </a:lnTo>
                  <a:lnTo>
                    <a:pt x="0" y="19749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9" name="线条">
              <a:extLst>
                <a:ext uri="{FF2B5EF4-FFF2-40B4-BE49-F238E27FC236}">
                  <a16:creationId xmlns:a16="http://schemas.microsoft.com/office/drawing/2014/main" id="{4C296330-F283-4CCE-B521-E259DB4C02AC}"/>
                </a:ext>
              </a:extLst>
            </p:cNvPr>
            <p:cNvSpPr/>
            <p:nvPr/>
          </p:nvSpPr>
          <p:spPr>
            <a:xfrm>
              <a:off x="4035628" y="832266"/>
              <a:ext cx="460306" cy="914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" name="线条">
              <a:extLst>
                <a:ext uri="{FF2B5EF4-FFF2-40B4-BE49-F238E27FC236}">
                  <a16:creationId xmlns:a16="http://schemas.microsoft.com/office/drawing/2014/main" id="{F61C4984-8804-46C2-A717-18977F2F7CBA}"/>
                </a:ext>
              </a:extLst>
            </p:cNvPr>
            <p:cNvSpPr/>
            <p:nvPr/>
          </p:nvSpPr>
          <p:spPr>
            <a:xfrm>
              <a:off x="0" y="1331910"/>
              <a:ext cx="4519042" cy="12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487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1" name="北京·202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ACF4345-0019-4BED-8C43-DAEA3E3CB822}"/>
              </a:ext>
            </a:extLst>
          </p:cNvPr>
          <p:cNvSpPr txBox="1"/>
          <p:nvPr/>
        </p:nvSpPr>
        <p:spPr>
          <a:xfrm>
            <a:off x="5134713" y="4723138"/>
            <a:ext cx="1603003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en-US" sz="17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ARGO</a:t>
            </a:r>
            <a:r>
              <a:rPr lang="zh-CN" altLang="en-US" sz="17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数据小组</a:t>
            </a:r>
            <a:endParaRPr sz="17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" name="眼镜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14CA026-3688-410E-A3EB-5912344B5791}"/>
              </a:ext>
            </a:extLst>
          </p:cNvPr>
          <p:cNvSpPr/>
          <p:nvPr/>
        </p:nvSpPr>
        <p:spPr>
          <a:xfrm rot="1450677">
            <a:off x="8877657" y="3062568"/>
            <a:ext cx="513197" cy="151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0483" extrusionOk="0">
                <a:moveTo>
                  <a:pt x="3828" y="34"/>
                </a:moveTo>
                <a:cubicBezTo>
                  <a:pt x="2795" y="120"/>
                  <a:pt x="1590" y="388"/>
                  <a:pt x="183" y="887"/>
                </a:cubicBezTo>
                <a:cubicBezTo>
                  <a:pt x="67" y="928"/>
                  <a:pt x="-16" y="1277"/>
                  <a:pt x="3" y="1647"/>
                </a:cubicBezTo>
                <a:lnTo>
                  <a:pt x="159" y="4726"/>
                </a:lnTo>
                <a:cubicBezTo>
                  <a:pt x="174" y="5021"/>
                  <a:pt x="226" y="5272"/>
                  <a:pt x="303" y="5437"/>
                </a:cubicBezTo>
                <a:cubicBezTo>
                  <a:pt x="459" y="5769"/>
                  <a:pt x="741" y="6637"/>
                  <a:pt x="986" y="8812"/>
                </a:cubicBezTo>
                <a:cubicBezTo>
                  <a:pt x="1371" y="12238"/>
                  <a:pt x="1495" y="20483"/>
                  <a:pt x="5195" y="20483"/>
                </a:cubicBezTo>
                <a:cubicBezTo>
                  <a:pt x="7953" y="20483"/>
                  <a:pt x="8845" y="16694"/>
                  <a:pt x="9261" y="13204"/>
                </a:cubicBezTo>
                <a:cubicBezTo>
                  <a:pt x="9261" y="13205"/>
                  <a:pt x="9806" y="8539"/>
                  <a:pt x="10081" y="7718"/>
                </a:cubicBezTo>
                <a:cubicBezTo>
                  <a:pt x="10393" y="6787"/>
                  <a:pt x="11238" y="6899"/>
                  <a:pt x="11516" y="7718"/>
                </a:cubicBezTo>
                <a:cubicBezTo>
                  <a:pt x="11739" y="8377"/>
                  <a:pt x="12114" y="11522"/>
                  <a:pt x="12253" y="12728"/>
                </a:cubicBezTo>
                <a:cubicBezTo>
                  <a:pt x="12268" y="12866"/>
                  <a:pt x="12284" y="13004"/>
                  <a:pt x="12300" y="13143"/>
                </a:cubicBezTo>
                <a:cubicBezTo>
                  <a:pt x="12304" y="13180"/>
                  <a:pt x="12307" y="13204"/>
                  <a:pt x="12307" y="13204"/>
                </a:cubicBezTo>
                <a:cubicBezTo>
                  <a:pt x="12724" y="16694"/>
                  <a:pt x="13615" y="20483"/>
                  <a:pt x="16373" y="20483"/>
                </a:cubicBezTo>
                <a:cubicBezTo>
                  <a:pt x="20073" y="20483"/>
                  <a:pt x="20197" y="12239"/>
                  <a:pt x="20582" y="8812"/>
                </a:cubicBezTo>
                <a:cubicBezTo>
                  <a:pt x="20826" y="6639"/>
                  <a:pt x="21107" y="5776"/>
                  <a:pt x="21263" y="5443"/>
                </a:cubicBezTo>
                <a:cubicBezTo>
                  <a:pt x="21340" y="5277"/>
                  <a:pt x="21396" y="5022"/>
                  <a:pt x="21411" y="4726"/>
                </a:cubicBezTo>
                <a:lnTo>
                  <a:pt x="21565" y="1647"/>
                </a:lnTo>
                <a:cubicBezTo>
                  <a:pt x="21584" y="1277"/>
                  <a:pt x="21501" y="928"/>
                  <a:pt x="21385" y="887"/>
                </a:cubicBezTo>
                <a:cubicBezTo>
                  <a:pt x="15728" y="-1117"/>
                  <a:pt x="13325" y="564"/>
                  <a:pt x="12368" y="3069"/>
                </a:cubicBezTo>
                <a:cubicBezTo>
                  <a:pt x="12211" y="3480"/>
                  <a:pt x="12007" y="3631"/>
                  <a:pt x="11809" y="3485"/>
                </a:cubicBezTo>
                <a:cubicBezTo>
                  <a:pt x="11477" y="3239"/>
                  <a:pt x="11114" y="3102"/>
                  <a:pt x="10733" y="3102"/>
                </a:cubicBezTo>
                <a:cubicBezTo>
                  <a:pt x="10376" y="3102"/>
                  <a:pt x="10035" y="3219"/>
                  <a:pt x="9719" y="3436"/>
                </a:cubicBezTo>
                <a:cubicBezTo>
                  <a:pt x="9531" y="3565"/>
                  <a:pt x="9337" y="3422"/>
                  <a:pt x="9186" y="3036"/>
                </a:cubicBezTo>
                <a:cubicBezTo>
                  <a:pt x="8461" y="1173"/>
                  <a:pt x="6926" y="-226"/>
                  <a:pt x="3828" y="34"/>
                </a:cubicBezTo>
                <a:close/>
                <a:moveTo>
                  <a:pt x="987" y="1849"/>
                </a:moveTo>
                <a:cubicBezTo>
                  <a:pt x="1091" y="1849"/>
                  <a:pt x="1176" y="2122"/>
                  <a:pt x="1176" y="2457"/>
                </a:cubicBezTo>
                <a:cubicBezTo>
                  <a:pt x="1176" y="2792"/>
                  <a:pt x="1091" y="3064"/>
                  <a:pt x="987" y="3064"/>
                </a:cubicBezTo>
                <a:cubicBezTo>
                  <a:pt x="883" y="3064"/>
                  <a:pt x="799" y="2792"/>
                  <a:pt x="799" y="2457"/>
                </a:cubicBezTo>
                <a:cubicBezTo>
                  <a:pt x="799" y="2122"/>
                  <a:pt x="883" y="1849"/>
                  <a:pt x="987" y="1849"/>
                </a:cubicBezTo>
                <a:close/>
                <a:moveTo>
                  <a:pt x="20580" y="1849"/>
                </a:moveTo>
                <a:cubicBezTo>
                  <a:pt x="20684" y="1849"/>
                  <a:pt x="20769" y="2122"/>
                  <a:pt x="20769" y="2457"/>
                </a:cubicBezTo>
                <a:cubicBezTo>
                  <a:pt x="20769" y="2792"/>
                  <a:pt x="20684" y="3064"/>
                  <a:pt x="20580" y="3064"/>
                </a:cubicBezTo>
                <a:cubicBezTo>
                  <a:pt x="20476" y="3064"/>
                  <a:pt x="20392" y="2792"/>
                  <a:pt x="20392" y="2457"/>
                </a:cubicBezTo>
                <a:cubicBezTo>
                  <a:pt x="20392" y="2122"/>
                  <a:pt x="20476" y="1849"/>
                  <a:pt x="20580" y="1849"/>
                </a:cubicBezTo>
                <a:close/>
                <a:moveTo>
                  <a:pt x="5370" y="2210"/>
                </a:moveTo>
                <a:cubicBezTo>
                  <a:pt x="8656" y="2210"/>
                  <a:pt x="9321" y="6283"/>
                  <a:pt x="8825" y="11470"/>
                </a:cubicBezTo>
                <a:cubicBezTo>
                  <a:pt x="8328" y="16656"/>
                  <a:pt x="7551" y="18689"/>
                  <a:pt x="5249" y="18689"/>
                </a:cubicBezTo>
                <a:cubicBezTo>
                  <a:pt x="4602" y="18689"/>
                  <a:pt x="2359" y="19127"/>
                  <a:pt x="1908" y="11032"/>
                </a:cubicBezTo>
                <a:cubicBezTo>
                  <a:pt x="1456" y="2938"/>
                  <a:pt x="2480" y="2210"/>
                  <a:pt x="5370" y="2210"/>
                </a:cubicBezTo>
                <a:close/>
                <a:moveTo>
                  <a:pt x="16198" y="2210"/>
                </a:moveTo>
                <a:cubicBezTo>
                  <a:pt x="19087" y="2211"/>
                  <a:pt x="20112" y="2938"/>
                  <a:pt x="19660" y="11032"/>
                </a:cubicBezTo>
                <a:cubicBezTo>
                  <a:pt x="19209" y="19127"/>
                  <a:pt x="16966" y="18689"/>
                  <a:pt x="16319" y="18689"/>
                </a:cubicBezTo>
                <a:cubicBezTo>
                  <a:pt x="14017" y="18689"/>
                  <a:pt x="13240" y="16656"/>
                  <a:pt x="12743" y="11470"/>
                </a:cubicBezTo>
                <a:cubicBezTo>
                  <a:pt x="12247" y="6283"/>
                  <a:pt x="12912" y="2210"/>
                  <a:pt x="16198" y="2210"/>
                </a:cubicBezTo>
                <a:close/>
                <a:moveTo>
                  <a:pt x="987" y="4081"/>
                </a:moveTo>
                <a:cubicBezTo>
                  <a:pt x="1091" y="4081"/>
                  <a:pt x="1176" y="4353"/>
                  <a:pt x="1176" y="4688"/>
                </a:cubicBezTo>
                <a:cubicBezTo>
                  <a:pt x="1176" y="5023"/>
                  <a:pt x="1091" y="5295"/>
                  <a:pt x="987" y="5295"/>
                </a:cubicBezTo>
                <a:cubicBezTo>
                  <a:pt x="883" y="5295"/>
                  <a:pt x="799" y="5023"/>
                  <a:pt x="799" y="4688"/>
                </a:cubicBezTo>
                <a:cubicBezTo>
                  <a:pt x="799" y="4353"/>
                  <a:pt x="883" y="4081"/>
                  <a:pt x="987" y="4081"/>
                </a:cubicBezTo>
                <a:close/>
                <a:moveTo>
                  <a:pt x="20580" y="4081"/>
                </a:moveTo>
                <a:cubicBezTo>
                  <a:pt x="20684" y="4081"/>
                  <a:pt x="20769" y="4353"/>
                  <a:pt x="20769" y="4688"/>
                </a:cubicBezTo>
                <a:cubicBezTo>
                  <a:pt x="20769" y="5023"/>
                  <a:pt x="20684" y="5295"/>
                  <a:pt x="20580" y="5295"/>
                </a:cubicBezTo>
                <a:cubicBezTo>
                  <a:pt x="20476" y="5295"/>
                  <a:pt x="20392" y="5023"/>
                  <a:pt x="20392" y="4688"/>
                </a:cubicBezTo>
                <a:cubicBezTo>
                  <a:pt x="20392" y="4353"/>
                  <a:pt x="20476" y="4081"/>
                  <a:pt x="20580" y="4081"/>
                </a:cubicBez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3" name="橡皮鸭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7A20252-A2B1-4161-B408-8D6BDBCC9003}"/>
              </a:ext>
            </a:extLst>
          </p:cNvPr>
          <p:cNvSpPr/>
          <p:nvPr/>
        </p:nvSpPr>
        <p:spPr>
          <a:xfrm>
            <a:off x="10471886" y="5891723"/>
            <a:ext cx="301347" cy="27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0" h="21600" extrusionOk="0">
                <a:moveTo>
                  <a:pt x="14685" y="0"/>
                </a:moveTo>
                <a:cubicBezTo>
                  <a:pt x="11445" y="0"/>
                  <a:pt x="10577" y="3655"/>
                  <a:pt x="10577" y="5094"/>
                </a:cubicBezTo>
                <a:cubicBezTo>
                  <a:pt x="10577" y="7387"/>
                  <a:pt x="11778" y="8546"/>
                  <a:pt x="12449" y="9877"/>
                </a:cubicBezTo>
                <a:cubicBezTo>
                  <a:pt x="12563" y="10098"/>
                  <a:pt x="12403" y="10374"/>
                  <a:pt x="12179" y="10344"/>
                </a:cubicBezTo>
                <a:cubicBezTo>
                  <a:pt x="8030" y="9812"/>
                  <a:pt x="5680" y="11913"/>
                  <a:pt x="4063" y="11943"/>
                </a:cubicBezTo>
                <a:cubicBezTo>
                  <a:pt x="3132" y="11961"/>
                  <a:pt x="1623" y="9096"/>
                  <a:pt x="412" y="10254"/>
                </a:cubicBezTo>
                <a:cubicBezTo>
                  <a:pt x="-431" y="11054"/>
                  <a:pt x="-597" y="21600"/>
                  <a:pt x="6157" y="21600"/>
                </a:cubicBezTo>
                <a:cubicBezTo>
                  <a:pt x="12906" y="21600"/>
                  <a:pt x="15044" y="21600"/>
                  <a:pt x="15044" y="21600"/>
                </a:cubicBezTo>
                <a:cubicBezTo>
                  <a:pt x="15044" y="21600"/>
                  <a:pt x="20759" y="21421"/>
                  <a:pt x="20759" y="15897"/>
                </a:cubicBezTo>
                <a:cubicBezTo>
                  <a:pt x="20759" y="10374"/>
                  <a:pt x="17847" y="10498"/>
                  <a:pt x="17847" y="8748"/>
                </a:cubicBezTo>
                <a:cubicBezTo>
                  <a:pt x="17847" y="6999"/>
                  <a:pt x="20561" y="7136"/>
                  <a:pt x="20759" y="6653"/>
                </a:cubicBezTo>
                <a:cubicBezTo>
                  <a:pt x="20977" y="6121"/>
                  <a:pt x="20078" y="5782"/>
                  <a:pt x="20078" y="5626"/>
                </a:cubicBezTo>
                <a:cubicBezTo>
                  <a:pt x="20078" y="5471"/>
                  <a:pt x="21003" y="4532"/>
                  <a:pt x="20759" y="4090"/>
                </a:cubicBezTo>
                <a:cubicBezTo>
                  <a:pt x="20525" y="3672"/>
                  <a:pt x="20071" y="4587"/>
                  <a:pt x="18719" y="4169"/>
                </a:cubicBezTo>
                <a:cubicBezTo>
                  <a:pt x="18579" y="4127"/>
                  <a:pt x="18476" y="4002"/>
                  <a:pt x="18440" y="3840"/>
                </a:cubicBezTo>
                <a:cubicBezTo>
                  <a:pt x="18185" y="2688"/>
                  <a:pt x="17680" y="0"/>
                  <a:pt x="14685" y="0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4" name="鹦鹉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DBC2154-E64B-4204-BC09-415F018CD113}"/>
              </a:ext>
            </a:extLst>
          </p:cNvPr>
          <p:cNvSpPr/>
          <p:nvPr/>
        </p:nvSpPr>
        <p:spPr>
          <a:xfrm>
            <a:off x="7521104" y="169980"/>
            <a:ext cx="441792" cy="74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0" h="21432" extrusionOk="0">
                <a:moveTo>
                  <a:pt x="18370" y="0"/>
                </a:moveTo>
                <a:cubicBezTo>
                  <a:pt x="14048" y="0"/>
                  <a:pt x="12783" y="2031"/>
                  <a:pt x="12783" y="2031"/>
                </a:cubicBezTo>
                <a:lnTo>
                  <a:pt x="13378" y="1961"/>
                </a:lnTo>
                <a:cubicBezTo>
                  <a:pt x="12845" y="2298"/>
                  <a:pt x="12783" y="2732"/>
                  <a:pt x="12783" y="2732"/>
                </a:cubicBezTo>
                <a:cubicBezTo>
                  <a:pt x="12783" y="2732"/>
                  <a:pt x="13096" y="2636"/>
                  <a:pt x="13324" y="2568"/>
                </a:cubicBezTo>
                <a:cubicBezTo>
                  <a:pt x="13120" y="2773"/>
                  <a:pt x="13058" y="2973"/>
                  <a:pt x="13050" y="3126"/>
                </a:cubicBezTo>
                <a:cubicBezTo>
                  <a:pt x="8310" y="3811"/>
                  <a:pt x="6091" y="8534"/>
                  <a:pt x="5321" y="10669"/>
                </a:cubicBezTo>
                <a:cubicBezTo>
                  <a:pt x="3308" y="11590"/>
                  <a:pt x="1878" y="12878"/>
                  <a:pt x="1256" y="14344"/>
                </a:cubicBezTo>
                <a:cubicBezTo>
                  <a:pt x="3332" y="14028"/>
                  <a:pt x="5219" y="13365"/>
                  <a:pt x="6714" y="12400"/>
                </a:cubicBezTo>
                <a:cubicBezTo>
                  <a:pt x="5857" y="14200"/>
                  <a:pt x="4673" y="15938"/>
                  <a:pt x="3176" y="17582"/>
                </a:cubicBezTo>
                <a:cubicBezTo>
                  <a:pt x="3216" y="17569"/>
                  <a:pt x="3579" y="17635"/>
                  <a:pt x="4382" y="17295"/>
                </a:cubicBezTo>
                <a:cubicBezTo>
                  <a:pt x="3144" y="18733"/>
                  <a:pt x="1680" y="20106"/>
                  <a:pt x="0" y="21391"/>
                </a:cubicBezTo>
                <a:cubicBezTo>
                  <a:pt x="42" y="21389"/>
                  <a:pt x="377" y="21600"/>
                  <a:pt x="1727" y="21083"/>
                </a:cubicBezTo>
                <a:cubicBezTo>
                  <a:pt x="6184" y="19231"/>
                  <a:pt x="9208" y="14287"/>
                  <a:pt x="10395" y="11043"/>
                </a:cubicBezTo>
                <a:cubicBezTo>
                  <a:pt x="11795" y="10599"/>
                  <a:pt x="13028" y="10102"/>
                  <a:pt x="14092" y="9584"/>
                </a:cubicBezTo>
                <a:lnTo>
                  <a:pt x="14381" y="9839"/>
                </a:lnTo>
                <a:lnTo>
                  <a:pt x="14765" y="9746"/>
                </a:lnTo>
                <a:cubicBezTo>
                  <a:pt x="14974" y="10165"/>
                  <a:pt x="15001" y="10443"/>
                  <a:pt x="14877" y="10541"/>
                </a:cubicBezTo>
                <a:cubicBezTo>
                  <a:pt x="14721" y="10666"/>
                  <a:pt x="14541" y="10668"/>
                  <a:pt x="14101" y="10652"/>
                </a:cubicBezTo>
                <a:cubicBezTo>
                  <a:pt x="13639" y="10636"/>
                  <a:pt x="13210" y="10850"/>
                  <a:pt x="13170" y="11142"/>
                </a:cubicBezTo>
                <a:cubicBezTo>
                  <a:pt x="13481" y="10935"/>
                  <a:pt x="13650" y="10935"/>
                  <a:pt x="13650" y="10935"/>
                </a:cubicBezTo>
                <a:cubicBezTo>
                  <a:pt x="13650" y="10935"/>
                  <a:pt x="13779" y="11141"/>
                  <a:pt x="14123" y="11066"/>
                </a:cubicBezTo>
                <a:cubicBezTo>
                  <a:pt x="14641" y="10954"/>
                  <a:pt x="15416" y="10875"/>
                  <a:pt x="15884" y="10904"/>
                </a:cubicBezTo>
                <a:cubicBezTo>
                  <a:pt x="16352" y="10933"/>
                  <a:pt x="16829" y="11045"/>
                  <a:pt x="17297" y="11036"/>
                </a:cubicBezTo>
                <a:cubicBezTo>
                  <a:pt x="17836" y="11026"/>
                  <a:pt x="17855" y="10925"/>
                  <a:pt x="17855" y="10925"/>
                </a:cubicBezTo>
                <a:cubicBezTo>
                  <a:pt x="17855" y="10925"/>
                  <a:pt x="18190" y="10865"/>
                  <a:pt x="18306" y="11098"/>
                </a:cubicBezTo>
                <a:cubicBezTo>
                  <a:pt x="18482" y="10892"/>
                  <a:pt x="18200" y="10584"/>
                  <a:pt x="17591" y="10635"/>
                </a:cubicBezTo>
                <a:cubicBezTo>
                  <a:pt x="16982" y="10686"/>
                  <a:pt x="16147" y="10631"/>
                  <a:pt x="15926" y="10407"/>
                </a:cubicBezTo>
                <a:cubicBezTo>
                  <a:pt x="15831" y="10311"/>
                  <a:pt x="15624" y="9972"/>
                  <a:pt x="15432" y="9587"/>
                </a:cubicBezTo>
                <a:lnTo>
                  <a:pt x="15794" y="9500"/>
                </a:lnTo>
                <a:lnTo>
                  <a:pt x="15794" y="8656"/>
                </a:lnTo>
                <a:cubicBezTo>
                  <a:pt x="19639" y="6297"/>
                  <a:pt x="20295" y="3828"/>
                  <a:pt x="18073" y="3750"/>
                </a:cubicBezTo>
                <a:cubicBezTo>
                  <a:pt x="18554" y="3016"/>
                  <a:pt x="18171" y="2605"/>
                  <a:pt x="18171" y="2605"/>
                </a:cubicBezTo>
                <a:cubicBezTo>
                  <a:pt x="18777" y="2730"/>
                  <a:pt x="19293" y="2723"/>
                  <a:pt x="19834" y="2549"/>
                </a:cubicBezTo>
                <a:cubicBezTo>
                  <a:pt x="19919" y="2522"/>
                  <a:pt x="19897" y="2448"/>
                  <a:pt x="19800" y="2444"/>
                </a:cubicBezTo>
                <a:cubicBezTo>
                  <a:pt x="19331" y="2425"/>
                  <a:pt x="19296" y="2217"/>
                  <a:pt x="19296" y="2217"/>
                </a:cubicBezTo>
                <a:cubicBezTo>
                  <a:pt x="19296" y="2217"/>
                  <a:pt x="19614" y="2154"/>
                  <a:pt x="19548" y="1847"/>
                </a:cubicBezTo>
                <a:cubicBezTo>
                  <a:pt x="19720" y="2220"/>
                  <a:pt x="20237" y="2340"/>
                  <a:pt x="20237" y="2340"/>
                </a:cubicBezTo>
                <a:cubicBezTo>
                  <a:pt x="20237" y="2340"/>
                  <a:pt x="20290" y="2701"/>
                  <a:pt x="19708" y="3049"/>
                </a:cubicBezTo>
                <a:cubicBezTo>
                  <a:pt x="21600" y="2645"/>
                  <a:pt x="21282" y="1410"/>
                  <a:pt x="20593" y="951"/>
                </a:cubicBezTo>
                <a:cubicBezTo>
                  <a:pt x="20792" y="761"/>
                  <a:pt x="20303" y="0"/>
                  <a:pt x="18370" y="0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7DBCE3-36E7-4D01-9F16-C4FC3A0CF970}"/>
              </a:ext>
            </a:extLst>
          </p:cNvPr>
          <p:cNvSpPr/>
          <p:nvPr/>
        </p:nvSpPr>
        <p:spPr>
          <a:xfrm>
            <a:off x="1228109" y="4539197"/>
            <a:ext cx="767330" cy="113718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22D3ED8D-9F46-4C2F-8D3F-224D6D99481D}"/>
              </a:ext>
            </a:extLst>
          </p:cNvPr>
          <p:cNvSpPr txBox="1"/>
          <p:nvPr/>
        </p:nvSpPr>
        <p:spPr>
          <a:xfrm>
            <a:off x="4136502" y="3326493"/>
            <a:ext cx="5103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BE64D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感谢您的观看</a:t>
            </a: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45004EFF-EBCD-4BB5-89E9-6611D8BEED3F}"/>
              </a:ext>
            </a:extLst>
          </p:cNvPr>
          <p:cNvSpPr txBox="1"/>
          <p:nvPr/>
        </p:nvSpPr>
        <p:spPr>
          <a:xfrm>
            <a:off x="4037818" y="3247182"/>
            <a:ext cx="5286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感谢您的观看</a:t>
            </a:r>
          </a:p>
        </p:txBody>
      </p:sp>
    </p:spTree>
    <p:extLst>
      <p:ext uri="{BB962C8B-B14F-4D97-AF65-F5344CB8AC3E}">
        <p14:creationId xmlns:p14="http://schemas.microsoft.com/office/powerpoint/2010/main" val="155052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成组">
            <a:extLst>
              <a:ext uri="{FF2B5EF4-FFF2-40B4-BE49-F238E27FC236}">
                <a16:creationId xmlns:a16="http://schemas.microsoft.com/office/drawing/2014/main" id="{15440407-F3F0-4650-977E-65999F099415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103" name="成组">
              <a:extLst>
                <a:ext uri="{FF2B5EF4-FFF2-40B4-BE49-F238E27FC236}">
                  <a16:creationId xmlns:a16="http://schemas.microsoft.com/office/drawing/2014/main" id="{5A20FBBF-0005-44E7-83EA-00ECFE8DAE52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138" name="线条">
                <a:extLst>
                  <a:ext uri="{FF2B5EF4-FFF2-40B4-BE49-F238E27FC236}">
                    <a16:creationId xmlns:a16="http://schemas.microsoft.com/office/drawing/2014/main" id="{69EB5875-7C13-44DC-A076-B7627AEEDD38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9" name="线条">
                <a:extLst>
                  <a:ext uri="{FF2B5EF4-FFF2-40B4-BE49-F238E27FC236}">
                    <a16:creationId xmlns:a16="http://schemas.microsoft.com/office/drawing/2014/main" id="{C5E43DFD-F38C-4C68-9CC5-D093DD5DB124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0" name="线条">
                <a:extLst>
                  <a:ext uri="{FF2B5EF4-FFF2-40B4-BE49-F238E27FC236}">
                    <a16:creationId xmlns:a16="http://schemas.microsoft.com/office/drawing/2014/main" id="{73031566-D0E3-4491-9585-F133115F967C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1" name="线条">
                <a:extLst>
                  <a:ext uri="{FF2B5EF4-FFF2-40B4-BE49-F238E27FC236}">
                    <a16:creationId xmlns:a16="http://schemas.microsoft.com/office/drawing/2014/main" id="{AC8E53F5-6E2A-46D7-BF5A-99FA29CE0DF6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2" name="线条">
                <a:extLst>
                  <a:ext uri="{FF2B5EF4-FFF2-40B4-BE49-F238E27FC236}">
                    <a16:creationId xmlns:a16="http://schemas.microsoft.com/office/drawing/2014/main" id="{E8F13367-E401-4DF7-90C6-CEA6E9A707E9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3" name="线条">
                <a:extLst>
                  <a:ext uri="{FF2B5EF4-FFF2-40B4-BE49-F238E27FC236}">
                    <a16:creationId xmlns:a16="http://schemas.microsoft.com/office/drawing/2014/main" id="{383F462D-6C7D-4301-8C87-8C6E168A7A29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4" name="线条">
                <a:extLst>
                  <a:ext uri="{FF2B5EF4-FFF2-40B4-BE49-F238E27FC236}">
                    <a16:creationId xmlns:a16="http://schemas.microsoft.com/office/drawing/2014/main" id="{D8B84663-EFCB-4C47-8461-7B13E3EC6FBB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5" name="线条">
                <a:extLst>
                  <a:ext uri="{FF2B5EF4-FFF2-40B4-BE49-F238E27FC236}">
                    <a16:creationId xmlns:a16="http://schemas.microsoft.com/office/drawing/2014/main" id="{3EA14A92-8C25-4354-A8AE-5C455297A5A1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6" name="线条">
                <a:extLst>
                  <a:ext uri="{FF2B5EF4-FFF2-40B4-BE49-F238E27FC236}">
                    <a16:creationId xmlns:a16="http://schemas.microsoft.com/office/drawing/2014/main" id="{1B83BC9D-7EF9-406D-8AB4-7EA0AEAB4C03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7" name="线条">
                <a:extLst>
                  <a:ext uri="{FF2B5EF4-FFF2-40B4-BE49-F238E27FC236}">
                    <a16:creationId xmlns:a16="http://schemas.microsoft.com/office/drawing/2014/main" id="{9571E9E9-52F4-46B9-970D-B344362CEC2D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8" name="线条">
                <a:extLst>
                  <a:ext uri="{FF2B5EF4-FFF2-40B4-BE49-F238E27FC236}">
                    <a16:creationId xmlns:a16="http://schemas.microsoft.com/office/drawing/2014/main" id="{6AFF42BC-A51E-4678-8074-2D95BF36FF55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9" name="线条">
                <a:extLst>
                  <a:ext uri="{FF2B5EF4-FFF2-40B4-BE49-F238E27FC236}">
                    <a16:creationId xmlns:a16="http://schemas.microsoft.com/office/drawing/2014/main" id="{0A3BAA03-9C0F-4163-A684-B684702FE4DF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0" name="线条">
                <a:extLst>
                  <a:ext uri="{FF2B5EF4-FFF2-40B4-BE49-F238E27FC236}">
                    <a16:creationId xmlns:a16="http://schemas.microsoft.com/office/drawing/2014/main" id="{3128B3AE-BBF8-4D31-9BBE-D516C5004DA0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1" name="线条">
                <a:extLst>
                  <a:ext uri="{FF2B5EF4-FFF2-40B4-BE49-F238E27FC236}">
                    <a16:creationId xmlns:a16="http://schemas.microsoft.com/office/drawing/2014/main" id="{9A316682-232F-42AA-B77E-B773DE607E66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2" name="线条">
                <a:extLst>
                  <a:ext uri="{FF2B5EF4-FFF2-40B4-BE49-F238E27FC236}">
                    <a16:creationId xmlns:a16="http://schemas.microsoft.com/office/drawing/2014/main" id="{E77E6195-4B8A-4934-AE53-B24B1DA12779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3" name="线条">
                <a:extLst>
                  <a:ext uri="{FF2B5EF4-FFF2-40B4-BE49-F238E27FC236}">
                    <a16:creationId xmlns:a16="http://schemas.microsoft.com/office/drawing/2014/main" id="{11FD163C-AF82-4331-B359-8F72F57B579C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4" name="线条">
                <a:extLst>
                  <a:ext uri="{FF2B5EF4-FFF2-40B4-BE49-F238E27FC236}">
                    <a16:creationId xmlns:a16="http://schemas.microsoft.com/office/drawing/2014/main" id="{2593AA7F-1459-4E3A-8687-24BCA4DB8C16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5" name="线条">
                <a:extLst>
                  <a:ext uri="{FF2B5EF4-FFF2-40B4-BE49-F238E27FC236}">
                    <a16:creationId xmlns:a16="http://schemas.microsoft.com/office/drawing/2014/main" id="{C2DD1694-ACDB-4C31-BE1E-A2B0D08DC4EF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04" name="成组">
              <a:extLst>
                <a:ext uri="{FF2B5EF4-FFF2-40B4-BE49-F238E27FC236}">
                  <a16:creationId xmlns:a16="http://schemas.microsoft.com/office/drawing/2014/main" id="{8FDB8351-82B9-4225-8686-FAB92A2F77E2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7C3D3542-CF1C-4F00-A6AA-97D7AAD3D753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54430C00-B163-42B1-B05A-5B1B3F269322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1CF88A68-1C2E-4316-8574-8B65B3000245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100788E8-9624-4B5C-93AA-3CD4AEC4E568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16303C12-4A60-4D92-A80B-EE4C927FEE3D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F7A006EF-3AAC-401E-B43B-6A6346953002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4422CF57-F0A8-400C-88A0-6DD7DEDA4336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2" name="线条">
                <a:extLst>
                  <a:ext uri="{FF2B5EF4-FFF2-40B4-BE49-F238E27FC236}">
                    <a16:creationId xmlns:a16="http://schemas.microsoft.com/office/drawing/2014/main" id="{E635E8DA-7854-4B76-AF79-1C341DD09BE7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" name="线条">
                <a:extLst>
                  <a:ext uri="{FF2B5EF4-FFF2-40B4-BE49-F238E27FC236}">
                    <a16:creationId xmlns:a16="http://schemas.microsoft.com/office/drawing/2014/main" id="{79825A72-295F-42B0-8D1F-E89E635FF7B0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" name="线条">
                <a:extLst>
                  <a:ext uri="{FF2B5EF4-FFF2-40B4-BE49-F238E27FC236}">
                    <a16:creationId xmlns:a16="http://schemas.microsoft.com/office/drawing/2014/main" id="{457028D9-815D-4B50-AB80-8543076F8280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" name="线条">
                <a:extLst>
                  <a:ext uri="{FF2B5EF4-FFF2-40B4-BE49-F238E27FC236}">
                    <a16:creationId xmlns:a16="http://schemas.microsoft.com/office/drawing/2014/main" id="{7AC642D7-D614-40DD-BFE5-9CE4219511C5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" name="线条">
                <a:extLst>
                  <a:ext uri="{FF2B5EF4-FFF2-40B4-BE49-F238E27FC236}">
                    <a16:creationId xmlns:a16="http://schemas.microsoft.com/office/drawing/2014/main" id="{111CB3C1-67A9-498E-9A00-701B2363CA42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" name="线条">
                <a:extLst>
                  <a:ext uri="{FF2B5EF4-FFF2-40B4-BE49-F238E27FC236}">
                    <a16:creationId xmlns:a16="http://schemas.microsoft.com/office/drawing/2014/main" id="{422003FB-F2D3-4A31-A2D4-B250FF0CF6A5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8" name="线条">
                <a:extLst>
                  <a:ext uri="{FF2B5EF4-FFF2-40B4-BE49-F238E27FC236}">
                    <a16:creationId xmlns:a16="http://schemas.microsoft.com/office/drawing/2014/main" id="{DD65F66A-7ECF-4451-AFA4-98CA7696D306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9" name="线条">
                <a:extLst>
                  <a:ext uri="{FF2B5EF4-FFF2-40B4-BE49-F238E27FC236}">
                    <a16:creationId xmlns:a16="http://schemas.microsoft.com/office/drawing/2014/main" id="{543B5139-EE64-4CD0-9E26-0CEA0520C54D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0" name="线条">
                <a:extLst>
                  <a:ext uri="{FF2B5EF4-FFF2-40B4-BE49-F238E27FC236}">
                    <a16:creationId xmlns:a16="http://schemas.microsoft.com/office/drawing/2014/main" id="{8E39B773-2F1B-4E08-B03B-EA8625CF8DAD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1" name="线条">
                <a:extLst>
                  <a:ext uri="{FF2B5EF4-FFF2-40B4-BE49-F238E27FC236}">
                    <a16:creationId xmlns:a16="http://schemas.microsoft.com/office/drawing/2014/main" id="{BA1A3A7E-32B8-4CB7-AE8C-606F727474D0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2" name="线条">
                <a:extLst>
                  <a:ext uri="{FF2B5EF4-FFF2-40B4-BE49-F238E27FC236}">
                    <a16:creationId xmlns:a16="http://schemas.microsoft.com/office/drawing/2014/main" id="{F785DAB3-7399-4D02-8CD4-27A84AEA7EFB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3" name="线条">
                <a:extLst>
                  <a:ext uri="{FF2B5EF4-FFF2-40B4-BE49-F238E27FC236}">
                    <a16:creationId xmlns:a16="http://schemas.microsoft.com/office/drawing/2014/main" id="{5A783A7D-EE92-405D-BC0A-BA99BEA8EB76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4" name="线条">
                <a:extLst>
                  <a:ext uri="{FF2B5EF4-FFF2-40B4-BE49-F238E27FC236}">
                    <a16:creationId xmlns:a16="http://schemas.microsoft.com/office/drawing/2014/main" id="{C5BAED57-73CA-4942-9788-53A679B874E2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" name="线条">
                <a:extLst>
                  <a:ext uri="{FF2B5EF4-FFF2-40B4-BE49-F238E27FC236}">
                    <a16:creationId xmlns:a16="http://schemas.microsoft.com/office/drawing/2014/main" id="{D297A13B-AF43-4448-8217-7B9C111AB3F5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6" name="线条">
                <a:extLst>
                  <a:ext uri="{FF2B5EF4-FFF2-40B4-BE49-F238E27FC236}">
                    <a16:creationId xmlns:a16="http://schemas.microsoft.com/office/drawing/2014/main" id="{2D365149-2A51-43E1-B07C-A6A330801CC3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7" name="线条">
                <a:extLst>
                  <a:ext uri="{FF2B5EF4-FFF2-40B4-BE49-F238E27FC236}">
                    <a16:creationId xmlns:a16="http://schemas.microsoft.com/office/drawing/2014/main" id="{36CCF4AA-DA8C-4801-9C08-B3B69ECC2EF1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8" name="线条">
                <a:extLst>
                  <a:ext uri="{FF2B5EF4-FFF2-40B4-BE49-F238E27FC236}">
                    <a16:creationId xmlns:a16="http://schemas.microsoft.com/office/drawing/2014/main" id="{494E8974-FB1A-480F-B06D-880B46B392E7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9" name="线条">
                <a:extLst>
                  <a:ext uri="{FF2B5EF4-FFF2-40B4-BE49-F238E27FC236}">
                    <a16:creationId xmlns:a16="http://schemas.microsoft.com/office/drawing/2014/main" id="{C3529A47-354C-45D6-9705-455651DD778F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0" name="线条">
                <a:extLst>
                  <a:ext uri="{FF2B5EF4-FFF2-40B4-BE49-F238E27FC236}">
                    <a16:creationId xmlns:a16="http://schemas.microsoft.com/office/drawing/2014/main" id="{B2E34A68-8D57-4F1D-8EFE-EED4B3C2EE4C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1" name="线条">
                <a:extLst>
                  <a:ext uri="{FF2B5EF4-FFF2-40B4-BE49-F238E27FC236}">
                    <a16:creationId xmlns:a16="http://schemas.microsoft.com/office/drawing/2014/main" id="{42E91A33-38B1-4EAD-8726-D755D67B92E6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2" name="线条">
                <a:extLst>
                  <a:ext uri="{FF2B5EF4-FFF2-40B4-BE49-F238E27FC236}">
                    <a16:creationId xmlns:a16="http://schemas.microsoft.com/office/drawing/2014/main" id="{AA45D4A8-BA80-4E94-AA6D-3C415E7F9D11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3" name="线条">
                <a:extLst>
                  <a:ext uri="{FF2B5EF4-FFF2-40B4-BE49-F238E27FC236}">
                    <a16:creationId xmlns:a16="http://schemas.microsoft.com/office/drawing/2014/main" id="{F656E9C0-6F41-4439-B750-FF732C6EA866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4" name="线条">
                <a:extLst>
                  <a:ext uri="{FF2B5EF4-FFF2-40B4-BE49-F238E27FC236}">
                    <a16:creationId xmlns:a16="http://schemas.microsoft.com/office/drawing/2014/main" id="{1E48C843-2D9F-4752-9A67-71DAD82C7F84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5" name="线条">
                <a:extLst>
                  <a:ext uri="{FF2B5EF4-FFF2-40B4-BE49-F238E27FC236}">
                    <a16:creationId xmlns:a16="http://schemas.microsoft.com/office/drawing/2014/main" id="{E7E4FB10-C815-45B6-AFAF-62C69389B278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6" name="线条">
                <a:extLst>
                  <a:ext uri="{FF2B5EF4-FFF2-40B4-BE49-F238E27FC236}">
                    <a16:creationId xmlns:a16="http://schemas.microsoft.com/office/drawing/2014/main" id="{FA0D9014-F2DF-47AB-9913-D89AB45AEDDE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7" name="线条">
                <a:extLst>
                  <a:ext uri="{FF2B5EF4-FFF2-40B4-BE49-F238E27FC236}">
                    <a16:creationId xmlns:a16="http://schemas.microsoft.com/office/drawing/2014/main" id="{E072FB41-91D6-42C0-8CEE-E86E0BC27ADC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8743872-ED82-498D-AEA4-81A17D6338F0}"/>
              </a:ext>
            </a:extLst>
          </p:cNvPr>
          <p:cNvSpPr/>
          <p:nvPr/>
        </p:nvSpPr>
        <p:spPr>
          <a:xfrm>
            <a:off x="379170" y="5575480"/>
            <a:ext cx="11552662" cy="1266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0863" y="14151"/>
                </a:lnTo>
                <a:lnTo>
                  <a:pt x="18906" y="20714"/>
                </a:lnTo>
                <a:lnTo>
                  <a:pt x="3761" y="21600"/>
                </a:lnTo>
                <a:lnTo>
                  <a:pt x="1232" y="15112"/>
                </a:lnTo>
                <a:lnTo>
                  <a:pt x="278" y="9116"/>
                </a:lnTo>
                <a:lnTo>
                  <a:pt x="0" y="0"/>
                </a:ln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43EB181-B592-442D-AB0A-C540594042A4}"/>
              </a:ext>
            </a:extLst>
          </p:cNvPr>
          <p:cNvGrpSpPr/>
          <p:nvPr/>
        </p:nvGrpSpPr>
        <p:grpSpPr>
          <a:xfrm>
            <a:off x="642764" y="336550"/>
            <a:ext cx="2552333" cy="1024452"/>
            <a:chOff x="-12700" y="-12700"/>
            <a:chExt cx="5104663" cy="2048902"/>
          </a:xfrm>
        </p:grpSpPr>
        <p:grpSp>
          <p:nvGrpSpPr>
            <p:cNvPr id="4" name="成组">
              <a:extLst>
                <a:ext uri="{FF2B5EF4-FFF2-40B4-BE49-F238E27FC236}">
                  <a16:creationId xmlns:a16="http://schemas.microsoft.com/office/drawing/2014/main" id="{CE829EB4-1C52-4118-B690-4E2941AC00C4}"/>
                </a:ext>
              </a:extLst>
            </p:cNvPr>
            <p:cNvGrpSpPr/>
            <p:nvPr/>
          </p:nvGrpSpPr>
          <p:grpSpPr>
            <a:xfrm>
              <a:off x="13449" y="-12700"/>
              <a:ext cx="5078515" cy="1243739"/>
              <a:chOff x="0" y="-12700"/>
              <a:chExt cx="5078514" cy="1243738"/>
            </a:xfrm>
          </p:grpSpPr>
          <p:sp>
            <p:nvSpPr>
              <p:cNvPr id="12" name="矩形">
                <a:extLst>
                  <a:ext uri="{FF2B5EF4-FFF2-40B4-BE49-F238E27FC236}">
                    <a16:creationId xmlns:a16="http://schemas.microsoft.com/office/drawing/2014/main" id="{598B3174-0DA3-4427-A60B-D2E220262D14}"/>
                  </a:ext>
                </a:extLst>
              </p:cNvPr>
              <p:cNvSpPr/>
              <p:nvPr/>
            </p:nvSpPr>
            <p:spPr>
              <a:xfrm>
                <a:off x="212934" y="227131"/>
                <a:ext cx="4852881" cy="991224"/>
              </a:xfrm>
              <a:prstGeom prst="rect">
                <a:avLst/>
              </a:prstGeom>
              <a:solidFill>
                <a:srgbClr val="F0C64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" name="矩形">
                <a:extLst>
                  <a:ext uri="{FF2B5EF4-FFF2-40B4-BE49-F238E27FC236}">
                    <a16:creationId xmlns:a16="http://schemas.microsoft.com/office/drawing/2014/main" id="{18410BD7-3FF5-4D56-9798-6ED2E3624A58}"/>
                  </a:ext>
                </a:extLst>
              </p:cNvPr>
              <p:cNvSpPr/>
              <p:nvPr/>
            </p:nvSpPr>
            <p:spPr>
              <a:xfrm>
                <a:off x="0" y="6012"/>
                <a:ext cx="4852880" cy="991224"/>
              </a:xfrm>
              <a:prstGeom prst="rect">
                <a:avLst/>
              </a:prstGeom>
              <a:solidFill>
                <a:srgbClr val="71E6A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14" name="形状">
                <a:extLst>
                  <a:ext uri="{FF2B5EF4-FFF2-40B4-BE49-F238E27FC236}">
                    <a16:creationId xmlns:a16="http://schemas.microsoft.com/office/drawing/2014/main" id="{CD1A226A-F8E6-4CA7-95E6-A2BF8637C546}"/>
                  </a:ext>
                </a:extLst>
              </p:cNvPr>
              <p:cNvGrpSpPr/>
              <p:nvPr/>
            </p:nvGrpSpPr>
            <p:grpSpPr>
              <a:xfrm>
                <a:off x="4846928" y="-12700"/>
                <a:ext cx="231587" cy="1243739"/>
                <a:chOff x="0" y="0"/>
                <a:chExt cx="231586" cy="1243738"/>
              </a:xfrm>
            </p:grpSpPr>
            <p:sp>
              <p:nvSpPr>
                <p:cNvPr id="15" name="形状">
                  <a:extLst>
                    <a:ext uri="{FF2B5EF4-FFF2-40B4-BE49-F238E27FC236}">
                      <a16:creationId xmlns:a16="http://schemas.microsoft.com/office/drawing/2014/main" id="{8EF37FAE-92A9-4D9A-BE78-572EB1778195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206187" cy="12183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4027"/>
                      </a:lnTo>
                      <a:lnTo>
                        <a:pt x="21600" y="21600"/>
                      </a:lnTo>
                      <a:lnTo>
                        <a:pt x="0" y="175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C643"/>
                </a:solidFill>
                <a:ln>
                  <a:noFill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defTabSz="1219169" hangingPunct="0"/>
                  <a:endParaRPr sz="600" kern="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16" name="形状 形状" descr="形状 形状">
                  <a:extLst>
                    <a:ext uri="{FF2B5EF4-FFF2-40B4-BE49-F238E27FC236}">
                      <a16:creationId xmlns:a16="http://schemas.microsoft.com/office/drawing/2014/main" id="{6A466C26-C285-4634-9D0D-11B180A0F6A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231587" cy="124373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5" name="线条">
              <a:extLst>
                <a:ext uri="{FF2B5EF4-FFF2-40B4-BE49-F238E27FC236}">
                  <a16:creationId xmlns:a16="http://schemas.microsoft.com/office/drawing/2014/main" id="{266BFE72-807D-4C1C-BC15-71E51216583C}"/>
                </a:ext>
              </a:extLst>
            </p:cNvPr>
            <p:cNvSpPr/>
            <p:nvPr/>
          </p:nvSpPr>
          <p:spPr>
            <a:xfrm>
              <a:off x="2448419" y="1604937"/>
              <a:ext cx="279268" cy="7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" name="线条">
              <a:extLst>
                <a:ext uri="{FF2B5EF4-FFF2-40B4-BE49-F238E27FC236}">
                  <a16:creationId xmlns:a16="http://schemas.microsoft.com/office/drawing/2014/main" id="{3416F5D6-3C4B-4731-AD34-200B88E61E66}"/>
                </a:ext>
              </a:extLst>
            </p:cNvPr>
            <p:cNvSpPr/>
            <p:nvPr/>
          </p:nvSpPr>
          <p:spPr>
            <a:xfrm>
              <a:off x="2453591" y="910531"/>
              <a:ext cx="464529" cy="110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2" y="0"/>
                  </a:moveTo>
                  <a:lnTo>
                    <a:pt x="12853" y="3937"/>
                  </a:lnTo>
                  <a:lnTo>
                    <a:pt x="12611" y="9395"/>
                  </a:lnTo>
                  <a:lnTo>
                    <a:pt x="21600" y="12777"/>
                  </a:lnTo>
                  <a:lnTo>
                    <a:pt x="12780" y="15690"/>
                  </a:lnTo>
                  <a:lnTo>
                    <a:pt x="13025" y="21600"/>
                  </a:lnTo>
                  <a:lnTo>
                    <a:pt x="0" y="18048"/>
                  </a:lnTo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" name="形状">
              <a:extLst>
                <a:ext uri="{FF2B5EF4-FFF2-40B4-BE49-F238E27FC236}">
                  <a16:creationId xmlns:a16="http://schemas.microsoft.com/office/drawing/2014/main" id="{B05AC1FC-66AE-49C7-BD22-E1E99C519462}"/>
                </a:ext>
              </a:extLst>
            </p:cNvPr>
            <p:cNvSpPr/>
            <p:nvPr/>
          </p:nvSpPr>
          <p:spPr>
            <a:xfrm>
              <a:off x="7837" y="913481"/>
              <a:ext cx="2700779" cy="9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6849"/>
                  </a:lnTo>
                  <a:lnTo>
                    <a:pt x="21600" y="10897"/>
                  </a:lnTo>
                  <a:lnTo>
                    <a:pt x="19536" y="15092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8" name="形状">
              <a:extLst>
                <a:ext uri="{FF2B5EF4-FFF2-40B4-BE49-F238E27FC236}">
                  <a16:creationId xmlns:a16="http://schemas.microsoft.com/office/drawing/2014/main" id="{044DC382-4351-4A00-806A-A61DB36EB830}"/>
                </a:ext>
              </a:extLst>
            </p:cNvPr>
            <p:cNvGrpSpPr/>
            <p:nvPr/>
          </p:nvGrpSpPr>
          <p:grpSpPr>
            <a:xfrm>
              <a:off x="-12701" y="1821379"/>
              <a:ext cx="2767108" cy="214824"/>
              <a:chOff x="0" y="0"/>
              <a:chExt cx="2767106" cy="214822"/>
            </a:xfrm>
          </p:grpSpPr>
          <p:sp>
            <p:nvSpPr>
              <p:cNvPr id="10" name="形状">
                <a:extLst>
                  <a:ext uri="{FF2B5EF4-FFF2-40B4-BE49-F238E27FC236}">
                    <a16:creationId xmlns:a16="http://schemas.microsoft.com/office/drawing/2014/main" id="{77214B83-B9BF-43B9-8E22-0FE0AEADAFAD}"/>
                  </a:ext>
                </a:extLst>
              </p:cNvPr>
              <p:cNvSpPr/>
              <p:nvPr/>
            </p:nvSpPr>
            <p:spPr>
              <a:xfrm>
                <a:off x="12700" y="12700"/>
                <a:ext cx="2741707" cy="18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8" y="726"/>
                    </a:moveTo>
                    <a:lnTo>
                      <a:pt x="21600" y="21600"/>
                    </a:lnTo>
                    <a:lnTo>
                      <a:pt x="2487" y="21600"/>
                    </a:lnTo>
                    <a:lnTo>
                      <a:pt x="0" y="0"/>
                    </a:lnTo>
                    <a:lnTo>
                      <a:pt x="19378" y="726"/>
                    </a:ln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" name="形状 形状" descr="形状 形状">
                <a:extLst>
                  <a:ext uri="{FF2B5EF4-FFF2-40B4-BE49-F238E27FC236}">
                    <a16:creationId xmlns:a16="http://schemas.microsoft.com/office/drawing/2014/main" id="{FFA3C68B-4C63-43CA-AA44-CEE71FA49370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767107" cy="214823"/>
              </a:xfrm>
              <a:prstGeom prst="rect">
                <a:avLst/>
              </a:prstGeom>
              <a:effectLst/>
            </p:spPr>
          </p:pic>
        </p:grpSp>
        <p:sp>
          <p:nvSpPr>
            <p:cNvPr id="9" name="线条">
              <a:extLst>
                <a:ext uri="{FF2B5EF4-FFF2-40B4-BE49-F238E27FC236}">
                  <a16:creationId xmlns:a16="http://schemas.microsoft.com/office/drawing/2014/main" id="{D03A61F4-ADF2-4790-8964-4CC70B3B170A}"/>
                </a:ext>
              </a:extLst>
            </p:cNvPr>
            <p:cNvSpPr/>
            <p:nvPr/>
          </p:nvSpPr>
          <p:spPr>
            <a:xfrm>
              <a:off x="2452566" y="1567537"/>
              <a:ext cx="279218" cy="1529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" name="标题填写在此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D788EC3-646B-4F3C-8333-A5D876630D49}"/>
              </a:ext>
            </a:extLst>
          </p:cNvPr>
          <p:cNvSpPr txBox="1"/>
          <p:nvPr/>
        </p:nvSpPr>
        <p:spPr>
          <a:xfrm>
            <a:off x="1469621" y="390307"/>
            <a:ext cx="628377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目录</a:t>
            </a:r>
            <a:endParaRPr kumimoji="0" sz="225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sp>
        <p:nvSpPr>
          <p:cNvPr id="18" name="副标题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2F37FB6-42ED-42E9-975B-FC337569277C}"/>
              </a:ext>
            </a:extLst>
          </p:cNvPr>
          <p:cNvSpPr txBox="1"/>
          <p:nvPr/>
        </p:nvSpPr>
        <p:spPr>
          <a:xfrm>
            <a:off x="1239789" y="921330"/>
            <a:ext cx="51361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endParaRPr lang="zh-CN" altLang="en-US" sz="1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96474B0-7531-4F26-B3A0-5BE863E39D41}"/>
              </a:ext>
            </a:extLst>
          </p:cNvPr>
          <p:cNvSpPr/>
          <p:nvPr/>
        </p:nvSpPr>
        <p:spPr>
          <a:xfrm flipV="1">
            <a:off x="3572060" y="706116"/>
            <a:ext cx="7007878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09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5462B31-474C-46A4-ADD5-A0397C507626}"/>
              </a:ext>
            </a:extLst>
          </p:cNvPr>
          <p:cNvSpPr txBox="1"/>
          <p:nvPr/>
        </p:nvSpPr>
        <p:spPr>
          <a:xfrm>
            <a:off x="10856974" y="334220"/>
            <a:ext cx="902491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09</a:t>
            </a:r>
          </a:p>
        </p:txBody>
      </p:sp>
      <p:sp>
        <p:nvSpPr>
          <p:cNvPr id="21" name="09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0A02853-899F-4F8C-9EAD-E812BF9D4FF0}"/>
              </a:ext>
            </a:extLst>
          </p:cNvPr>
          <p:cNvSpPr txBox="1"/>
          <p:nvPr/>
        </p:nvSpPr>
        <p:spPr>
          <a:xfrm>
            <a:off x="10812576" y="334220"/>
            <a:ext cx="902491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09</a:t>
            </a:r>
          </a:p>
        </p:txBody>
      </p:sp>
      <p:sp>
        <p:nvSpPr>
          <p:cNvPr id="2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A167FD2-7EC8-4201-AA44-37B80E4D563F}"/>
              </a:ext>
            </a:extLst>
          </p:cNvPr>
          <p:cNvSpPr/>
          <p:nvPr/>
        </p:nvSpPr>
        <p:spPr>
          <a:xfrm>
            <a:off x="3704" y="2042097"/>
            <a:ext cx="12212709" cy="1087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59" y="14288"/>
                  <a:pt x="7115" y="21600"/>
                  <a:pt x="10800" y="21600"/>
                </a:cubicBezTo>
                <a:cubicBezTo>
                  <a:pt x="14485" y="21600"/>
                  <a:pt x="18141" y="14288"/>
                  <a:pt x="21600" y="0"/>
                </a:cubicBezTo>
              </a:path>
            </a:pathLst>
          </a:custGeom>
          <a:ln w="635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9890F4F-DFE2-47A9-BCDC-696D321168C4}"/>
              </a:ext>
            </a:extLst>
          </p:cNvPr>
          <p:cNvGrpSpPr/>
          <p:nvPr/>
        </p:nvGrpSpPr>
        <p:grpSpPr>
          <a:xfrm>
            <a:off x="4532443" y="2479931"/>
            <a:ext cx="1764121" cy="1618155"/>
            <a:chOff x="0" y="-12608"/>
            <a:chExt cx="3528241" cy="3236309"/>
          </a:xfrm>
        </p:grpSpPr>
        <p:grpSp>
          <p:nvGrpSpPr>
            <p:cNvPr id="24" name="形状">
              <a:extLst>
                <a:ext uri="{FF2B5EF4-FFF2-40B4-BE49-F238E27FC236}">
                  <a16:creationId xmlns:a16="http://schemas.microsoft.com/office/drawing/2014/main" id="{387192FC-6A52-4854-891A-F115CF65E175}"/>
                </a:ext>
              </a:extLst>
            </p:cNvPr>
            <p:cNvGrpSpPr/>
            <p:nvPr/>
          </p:nvGrpSpPr>
          <p:grpSpPr>
            <a:xfrm>
              <a:off x="1591621" y="-12608"/>
              <a:ext cx="1936620" cy="3236309"/>
              <a:chOff x="0" y="0"/>
              <a:chExt cx="1936618" cy="3236308"/>
            </a:xfrm>
          </p:grpSpPr>
          <p:sp>
            <p:nvSpPr>
              <p:cNvPr id="26" name="形状">
                <a:extLst>
                  <a:ext uri="{FF2B5EF4-FFF2-40B4-BE49-F238E27FC236}">
                    <a16:creationId xmlns:a16="http://schemas.microsoft.com/office/drawing/2014/main" id="{117D7DBB-B557-4537-9C75-10C8884C9BE0}"/>
                  </a:ext>
                </a:extLst>
              </p:cNvPr>
              <p:cNvSpPr/>
              <p:nvPr/>
            </p:nvSpPr>
            <p:spPr>
              <a:xfrm>
                <a:off x="12700" y="12699"/>
                <a:ext cx="1911219" cy="3210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3" h="21566" extrusionOk="0">
                    <a:moveTo>
                      <a:pt x="15073" y="3159"/>
                    </a:moveTo>
                    <a:cubicBezTo>
                      <a:pt x="21587" y="7386"/>
                      <a:pt x="21600" y="14198"/>
                      <a:pt x="15073" y="18409"/>
                    </a:cubicBezTo>
                    <a:cubicBezTo>
                      <a:pt x="11825" y="20504"/>
                      <a:pt x="7549" y="21560"/>
                      <a:pt x="3282" y="21473"/>
                    </a:cubicBezTo>
                    <a:lnTo>
                      <a:pt x="48" y="21566"/>
                    </a:lnTo>
                    <a:lnTo>
                      <a:pt x="0" y="84"/>
                    </a:lnTo>
                    <a:lnTo>
                      <a:pt x="3215" y="1"/>
                    </a:lnTo>
                    <a:cubicBezTo>
                      <a:pt x="7516" y="-34"/>
                      <a:pt x="11809" y="1042"/>
                      <a:pt x="15073" y="3159"/>
                    </a:cubicBez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27" name="形状 形状" descr="形状 形状">
                <a:extLst>
                  <a:ext uri="{FF2B5EF4-FFF2-40B4-BE49-F238E27FC236}">
                    <a16:creationId xmlns:a16="http://schemas.microsoft.com/office/drawing/2014/main" id="{A2BF89FE-B743-44F9-82F5-D401F3977C2D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1936620" cy="3236310"/>
              </a:xfrm>
              <a:prstGeom prst="rect">
                <a:avLst/>
              </a:prstGeom>
              <a:effectLst/>
            </p:spPr>
          </p:pic>
        </p:grpSp>
        <p:sp>
          <p:nvSpPr>
            <p:cNvPr id="25" name="圆形">
              <a:extLst>
                <a:ext uri="{FF2B5EF4-FFF2-40B4-BE49-F238E27FC236}">
                  <a16:creationId xmlns:a16="http://schemas.microsoft.com/office/drawing/2014/main" id="{B563E2AF-A92F-4CE6-AC73-A648AF39E798}"/>
                </a:ext>
              </a:extLst>
            </p:cNvPr>
            <p:cNvSpPr/>
            <p:nvPr/>
          </p:nvSpPr>
          <p:spPr>
            <a:xfrm>
              <a:off x="0" y="1"/>
              <a:ext cx="3210912" cy="3210912"/>
            </a:xfrm>
            <a:prstGeom prst="ellipse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2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051E2C4-4896-4221-8052-AB788C435F1F}"/>
              </a:ext>
            </a:extLst>
          </p:cNvPr>
          <p:cNvGrpSpPr/>
          <p:nvPr/>
        </p:nvGrpSpPr>
        <p:grpSpPr>
          <a:xfrm>
            <a:off x="2404797" y="2274150"/>
            <a:ext cx="1412309" cy="1296829"/>
            <a:chOff x="0" y="-12626"/>
            <a:chExt cx="2824617" cy="2593657"/>
          </a:xfrm>
        </p:grpSpPr>
        <p:grpSp>
          <p:nvGrpSpPr>
            <p:cNvPr id="29" name="形状">
              <a:extLst>
                <a:ext uri="{FF2B5EF4-FFF2-40B4-BE49-F238E27FC236}">
                  <a16:creationId xmlns:a16="http://schemas.microsoft.com/office/drawing/2014/main" id="{B8E061BD-B7C1-4A80-933B-B29C1AFB6083}"/>
                </a:ext>
              </a:extLst>
            </p:cNvPr>
            <p:cNvGrpSpPr/>
            <p:nvPr/>
          </p:nvGrpSpPr>
          <p:grpSpPr>
            <a:xfrm>
              <a:off x="1270522" y="-12627"/>
              <a:ext cx="1554096" cy="2593658"/>
              <a:chOff x="0" y="0"/>
              <a:chExt cx="1554095" cy="2593657"/>
            </a:xfrm>
          </p:grpSpPr>
          <p:sp>
            <p:nvSpPr>
              <p:cNvPr id="31" name="形状">
                <a:extLst>
                  <a:ext uri="{FF2B5EF4-FFF2-40B4-BE49-F238E27FC236}">
                    <a16:creationId xmlns:a16="http://schemas.microsoft.com/office/drawing/2014/main" id="{7E8D72C9-6515-4586-83E0-058545A68E1F}"/>
                  </a:ext>
                </a:extLst>
              </p:cNvPr>
              <p:cNvSpPr/>
              <p:nvPr/>
            </p:nvSpPr>
            <p:spPr>
              <a:xfrm>
                <a:off x="12700" y="12699"/>
                <a:ext cx="1528696" cy="2568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3" h="21566" extrusionOk="0">
                    <a:moveTo>
                      <a:pt x="15073" y="3159"/>
                    </a:moveTo>
                    <a:cubicBezTo>
                      <a:pt x="21587" y="7386"/>
                      <a:pt x="21600" y="14198"/>
                      <a:pt x="15073" y="18409"/>
                    </a:cubicBezTo>
                    <a:cubicBezTo>
                      <a:pt x="11825" y="20504"/>
                      <a:pt x="7549" y="21560"/>
                      <a:pt x="3282" y="21473"/>
                    </a:cubicBezTo>
                    <a:lnTo>
                      <a:pt x="48" y="21566"/>
                    </a:lnTo>
                    <a:lnTo>
                      <a:pt x="0" y="84"/>
                    </a:lnTo>
                    <a:lnTo>
                      <a:pt x="3215" y="1"/>
                    </a:lnTo>
                    <a:cubicBezTo>
                      <a:pt x="7516" y="-34"/>
                      <a:pt x="11809" y="1042"/>
                      <a:pt x="15073" y="3159"/>
                    </a:cubicBez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32" name="形状 形状" descr="形状 形状">
                <a:extLst>
                  <a:ext uri="{FF2B5EF4-FFF2-40B4-BE49-F238E27FC236}">
                    <a16:creationId xmlns:a16="http://schemas.microsoft.com/office/drawing/2014/main" id="{E6C6C5C7-056C-4C92-AA31-7F44915C127E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-1"/>
                <a:ext cx="1554096" cy="2593659"/>
              </a:xfrm>
              <a:prstGeom prst="rect">
                <a:avLst/>
              </a:prstGeom>
              <a:effectLst/>
            </p:spPr>
          </p:pic>
        </p:grpSp>
        <p:sp>
          <p:nvSpPr>
            <p:cNvPr id="30" name="圆形">
              <a:extLst>
                <a:ext uri="{FF2B5EF4-FFF2-40B4-BE49-F238E27FC236}">
                  <a16:creationId xmlns:a16="http://schemas.microsoft.com/office/drawing/2014/main" id="{5D0AB00C-C79A-41AC-B694-9024840B2753}"/>
                </a:ext>
              </a:extLst>
            </p:cNvPr>
            <p:cNvSpPr/>
            <p:nvPr/>
          </p:nvSpPr>
          <p:spPr>
            <a:xfrm>
              <a:off x="0" y="0"/>
              <a:ext cx="2568260" cy="2568260"/>
            </a:xfrm>
            <a:prstGeom prst="ellipse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84DBFBD-7326-46AC-9693-40CEF4B82995}"/>
              </a:ext>
            </a:extLst>
          </p:cNvPr>
          <p:cNvGrpSpPr/>
          <p:nvPr/>
        </p:nvGrpSpPr>
        <p:grpSpPr>
          <a:xfrm>
            <a:off x="554484" y="1859999"/>
            <a:ext cx="1230368" cy="1130654"/>
            <a:chOff x="0" y="-12635"/>
            <a:chExt cx="2460734" cy="2261305"/>
          </a:xfrm>
        </p:grpSpPr>
        <p:grpSp>
          <p:nvGrpSpPr>
            <p:cNvPr id="34" name="形状">
              <a:extLst>
                <a:ext uri="{FF2B5EF4-FFF2-40B4-BE49-F238E27FC236}">
                  <a16:creationId xmlns:a16="http://schemas.microsoft.com/office/drawing/2014/main" id="{B5E26550-6F80-48B3-A654-16581F97BBE6}"/>
                </a:ext>
              </a:extLst>
            </p:cNvPr>
            <p:cNvGrpSpPr/>
            <p:nvPr/>
          </p:nvGrpSpPr>
          <p:grpSpPr>
            <a:xfrm>
              <a:off x="1104463" y="-12636"/>
              <a:ext cx="1356272" cy="2261306"/>
              <a:chOff x="0" y="0"/>
              <a:chExt cx="1356270" cy="2261305"/>
            </a:xfrm>
          </p:grpSpPr>
          <p:sp>
            <p:nvSpPr>
              <p:cNvPr id="36" name="形状">
                <a:extLst>
                  <a:ext uri="{FF2B5EF4-FFF2-40B4-BE49-F238E27FC236}">
                    <a16:creationId xmlns:a16="http://schemas.microsoft.com/office/drawing/2014/main" id="{92EF1109-7B25-4916-9672-AF49FA6673CF}"/>
                  </a:ext>
                </a:extLst>
              </p:cNvPr>
              <p:cNvSpPr/>
              <p:nvPr/>
            </p:nvSpPr>
            <p:spPr>
              <a:xfrm>
                <a:off x="12700" y="12700"/>
                <a:ext cx="1330871" cy="2235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3" h="21566" extrusionOk="0">
                    <a:moveTo>
                      <a:pt x="15073" y="3159"/>
                    </a:moveTo>
                    <a:cubicBezTo>
                      <a:pt x="21587" y="7386"/>
                      <a:pt x="21600" y="14198"/>
                      <a:pt x="15073" y="18409"/>
                    </a:cubicBezTo>
                    <a:cubicBezTo>
                      <a:pt x="11825" y="20504"/>
                      <a:pt x="7549" y="21560"/>
                      <a:pt x="3282" y="21473"/>
                    </a:cubicBezTo>
                    <a:lnTo>
                      <a:pt x="48" y="21566"/>
                    </a:lnTo>
                    <a:lnTo>
                      <a:pt x="0" y="84"/>
                    </a:lnTo>
                    <a:lnTo>
                      <a:pt x="3215" y="1"/>
                    </a:lnTo>
                    <a:cubicBezTo>
                      <a:pt x="7516" y="-34"/>
                      <a:pt x="11809" y="1042"/>
                      <a:pt x="15073" y="3159"/>
                    </a:cubicBez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37" name="形状 形状" descr="形状 形状">
                <a:extLst>
                  <a:ext uri="{FF2B5EF4-FFF2-40B4-BE49-F238E27FC236}">
                    <a16:creationId xmlns:a16="http://schemas.microsoft.com/office/drawing/2014/main" id="{88CC3F32-94B0-47E4-84F8-5A28148E5DF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356271" cy="2261306"/>
              </a:xfrm>
              <a:prstGeom prst="rect">
                <a:avLst/>
              </a:prstGeom>
              <a:effectLst/>
            </p:spPr>
          </p:pic>
        </p:grpSp>
        <p:sp>
          <p:nvSpPr>
            <p:cNvPr id="35" name="圆形">
              <a:extLst>
                <a:ext uri="{FF2B5EF4-FFF2-40B4-BE49-F238E27FC236}">
                  <a16:creationId xmlns:a16="http://schemas.microsoft.com/office/drawing/2014/main" id="{F15A3019-197B-4C39-B495-08B71BD74D43}"/>
                </a:ext>
              </a:extLst>
            </p:cNvPr>
            <p:cNvSpPr/>
            <p:nvPr/>
          </p:nvSpPr>
          <p:spPr>
            <a:xfrm>
              <a:off x="0" y="0"/>
              <a:ext cx="2235908" cy="2235908"/>
            </a:xfrm>
            <a:prstGeom prst="ellipse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B243ABB-16D4-4FD0-93D5-6AC5DAF846FA}"/>
              </a:ext>
            </a:extLst>
          </p:cNvPr>
          <p:cNvGrpSpPr/>
          <p:nvPr/>
        </p:nvGrpSpPr>
        <p:grpSpPr>
          <a:xfrm>
            <a:off x="7029281" y="2490398"/>
            <a:ext cx="1412309" cy="1296829"/>
            <a:chOff x="0" y="-12626"/>
            <a:chExt cx="2824617" cy="2593657"/>
          </a:xfrm>
        </p:grpSpPr>
        <p:grpSp>
          <p:nvGrpSpPr>
            <p:cNvPr id="39" name="形状">
              <a:extLst>
                <a:ext uri="{FF2B5EF4-FFF2-40B4-BE49-F238E27FC236}">
                  <a16:creationId xmlns:a16="http://schemas.microsoft.com/office/drawing/2014/main" id="{1DB1FA9B-FB70-4E4D-A86E-8992D0220E50}"/>
                </a:ext>
              </a:extLst>
            </p:cNvPr>
            <p:cNvGrpSpPr/>
            <p:nvPr/>
          </p:nvGrpSpPr>
          <p:grpSpPr>
            <a:xfrm>
              <a:off x="1270522" y="-12627"/>
              <a:ext cx="1554096" cy="2593658"/>
              <a:chOff x="0" y="0"/>
              <a:chExt cx="1554095" cy="2593657"/>
            </a:xfrm>
          </p:grpSpPr>
          <p:sp>
            <p:nvSpPr>
              <p:cNvPr id="41" name="形状">
                <a:extLst>
                  <a:ext uri="{FF2B5EF4-FFF2-40B4-BE49-F238E27FC236}">
                    <a16:creationId xmlns:a16="http://schemas.microsoft.com/office/drawing/2014/main" id="{82B8A255-1A73-42E6-974E-31C0359631A1}"/>
                  </a:ext>
                </a:extLst>
              </p:cNvPr>
              <p:cNvSpPr/>
              <p:nvPr/>
            </p:nvSpPr>
            <p:spPr>
              <a:xfrm>
                <a:off x="12700" y="12700"/>
                <a:ext cx="1528696" cy="25682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3" h="21566" extrusionOk="0">
                    <a:moveTo>
                      <a:pt x="15073" y="3159"/>
                    </a:moveTo>
                    <a:cubicBezTo>
                      <a:pt x="21587" y="7386"/>
                      <a:pt x="21600" y="14198"/>
                      <a:pt x="15073" y="18409"/>
                    </a:cubicBezTo>
                    <a:cubicBezTo>
                      <a:pt x="11825" y="20504"/>
                      <a:pt x="7549" y="21560"/>
                      <a:pt x="3282" y="21473"/>
                    </a:cubicBezTo>
                    <a:lnTo>
                      <a:pt x="48" y="21566"/>
                    </a:lnTo>
                    <a:lnTo>
                      <a:pt x="0" y="84"/>
                    </a:lnTo>
                    <a:lnTo>
                      <a:pt x="3215" y="1"/>
                    </a:lnTo>
                    <a:cubicBezTo>
                      <a:pt x="7516" y="-34"/>
                      <a:pt x="11809" y="1042"/>
                      <a:pt x="15073" y="3159"/>
                    </a:cubicBez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42" name="形状 形状" descr="形状 形状">
                <a:extLst>
                  <a:ext uri="{FF2B5EF4-FFF2-40B4-BE49-F238E27FC236}">
                    <a16:creationId xmlns:a16="http://schemas.microsoft.com/office/drawing/2014/main" id="{D45FBA4D-0E08-44B1-A2FA-25A12FA60A9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0"/>
                <a:ext cx="1554097" cy="2593658"/>
              </a:xfrm>
              <a:prstGeom prst="rect">
                <a:avLst/>
              </a:prstGeom>
              <a:effectLst/>
            </p:spPr>
          </p:pic>
        </p:grpSp>
        <p:sp>
          <p:nvSpPr>
            <p:cNvPr id="40" name="圆形">
              <a:extLst>
                <a:ext uri="{FF2B5EF4-FFF2-40B4-BE49-F238E27FC236}">
                  <a16:creationId xmlns:a16="http://schemas.microsoft.com/office/drawing/2014/main" id="{EA0CD314-5DAE-4382-B5D6-E5E5F87247C3}"/>
                </a:ext>
              </a:extLst>
            </p:cNvPr>
            <p:cNvSpPr/>
            <p:nvPr/>
          </p:nvSpPr>
          <p:spPr>
            <a:xfrm>
              <a:off x="0" y="0"/>
              <a:ext cx="2568260" cy="2568260"/>
            </a:xfrm>
            <a:prstGeom prst="ellipse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48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7CE53D8-E99E-41F7-86DE-6F927F72D737}"/>
              </a:ext>
            </a:extLst>
          </p:cNvPr>
          <p:cNvSpPr/>
          <p:nvPr/>
        </p:nvSpPr>
        <p:spPr>
          <a:xfrm>
            <a:off x="4036219" y="6427102"/>
            <a:ext cx="4119563" cy="462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936" y="0"/>
                  <a:pt x="3073" y="7210"/>
                  <a:pt x="0" y="21600"/>
                </a:cubicBezTo>
                <a:lnTo>
                  <a:pt x="21600" y="21600"/>
                </a:lnTo>
                <a:cubicBezTo>
                  <a:pt x="18527" y="7210"/>
                  <a:pt x="14664" y="0"/>
                  <a:pt x="10800" y="0"/>
                </a:cubicBezTo>
                <a:close/>
              </a:path>
            </a:pathLst>
          </a:custGeom>
          <a:solidFill>
            <a:srgbClr val="F0C643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DA76A97-111D-4100-A1B8-49FE95B3F166}"/>
              </a:ext>
            </a:extLst>
          </p:cNvPr>
          <p:cNvSpPr/>
          <p:nvPr/>
        </p:nvSpPr>
        <p:spPr>
          <a:xfrm>
            <a:off x="4212334" y="6496448"/>
            <a:ext cx="513927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28141B5-4E14-4D88-9FC5-D7C6A91FF047}"/>
              </a:ext>
            </a:extLst>
          </p:cNvPr>
          <p:cNvSpPr/>
          <p:nvPr/>
        </p:nvSpPr>
        <p:spPr>
          <a:xfrm>
            <a:off x="10503021" y="5771274"/>
            <a:ext cx="977424" cy="61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4D43BC8-21DA-4A5E-A8B0-721A58EC2262}"/>
              </a:ext>
            </a:extLst>
          </p:cNvPr>
          <p:cNvSpPr/>
          <p:nvPr/>
        </p:nvSpPr>
        <p:spPr>
          <a:xfrm>
            <a:off x="428204" y="5654674"/>
            <a:ext cx="977424" cy="61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5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7472686-109C-4AA2-94C3-1F414D57ADA8}"/>
              </a:ext>
            </a:extLst>
          </p:cNvPr>
          <p:cNvGrpSpPr/>
          <p:nvPr/>
        </p:nvGrpSpPr>
        <p:grpSpPr>
          <a:xfrm>
            <a:off x="732765" y="5778019"/>
            <a:ext cx="368301" cy="368301"/>
            <a:chOff x="0" y="0"/>
            <a:chExt cx="736600" cy="736600"/>
          </a:xfrm>
        </p:grpSpPr>
        <p:sp>
          <p:nvSpPr>
            <p:cNvPr id="53" name="圆形">
              <a:extLst>
                <a:ext uri="{FF2B5EF4-FFF2-40B4-BE49-F238E27FC236}">
                  <a16:creationId xmlns:a16="http://schemas.microsoft.com/office/drawing/2014/main" id="{58B2BF7B-B395-44AC-B47B-DBF964FFB4A7}"/>
                </a:ext>
              </a:extLst>
            </p:cNvPr>
            <p:cNvSpPr/>
            <p:nvPr/>
          </p:nvSpPr>
          <p:spPr>
            <a:xfrm>
              <a:off x="0" y="0"/>
              <a:ext cx="736600" cy="73660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圆角矩形">
              <a:extLst>
                <a:ext uri="{FF2B5EF4-FFF2-40B4-BE49-F238E27FC236}">
                  <a16:creationId xmlns:a16="http://schemas.microsoft.com/office/drawing/2014/main" id="{F0C501B8-2EF3-4DDC-B766-53381A6EA0B7}"/>
                </a:ext>
              </a:extLst>
            </p:cNvPr>
            <p:cNvSpPr/>
            <p:nvPr/>
          </p:nvSpPr>
          <p:spPr>
            <a:xfrm>
              <a:off x="244175" y="223136"/>
              <a:ext cx="65442" cy="14147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圆角矩形">
              <a:extLst>
                <a:ext uri="{FF2B5EF4-FFF2-40B4-BE49-F238E27FC236}">
                  <a16:creationId xmlns:a16="http://schemas.microsoft.com/office/drawing/2014/main" id="{85555277-036D-43B4-9E7D-978AAA4ACC7B}"/>
                </a:ext>
              </a:extLst>
            </p:cNvPr>
            <p:cNvSpPr/>
            <p:nvPr/>
          </p:nvSpPr>
          <p:spPr>
            <a:xfrm>
              <a:off x="426983" y="223136"/>
              <a:ext cx="65442" cy="14147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6" name="线条">
              <a:extLst>
                <a:ext uri="{FF2B5EF4-FFF2-40B4-BE49-F238E27FC236}">
                  <a16:creationId xmlns:a16="http://schemas.microsoft.com/office/drawing/2014/main" id="{3E6C0E0C-15AB-494E-BFFA-D0DD376F2920}"/>
                </a:ext>
              </a:extLst>
            </p:cNvPr>
            <p:cNvSpPr/>
            <p:nvPr/>
          </p:nvSpPr>
          <p:spPr>
            <a:xfrm>
              <a:off x="207122" y="480039"/>
              <a:ext cx="325877" cy="61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7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E977728-CDAC-4286-9841-03F73DCDC589}"/>
              </a:ext>
            </a:extLst>
          </p:cNvPr>
          <p:cNvGrpSpPr/>
          <p:nvPr/>
        </p:nvGrpSpPr>
        <p:grpSpPr>
          <a:xfrm>
            <a:off x="-6116" y="5043844"/>
            <a:ext cx="4978655" cy="1836650"/>
            <a:chOff x="0" y="0"/>
            <a:chExt cx="9957308" cy="3673300"/>
          </a:xfrm>
        </p:grpSpPr>
        <p:sp>
          <p:nvSpPr>
            <p:cNvPr id="58" name="三角形">
              <a:extLst>
                <a:ext uri="{FF2B5EF4-FFF2-40B4-BE49-F238E27FC236}">
                  <a16:creationId xmlns:a16="http://schemas.microsoft.com/office/drawing/2014/main" id="{1BC5DE98-E61C-4A20-A767-6FB02CB700F6}"/>
                </a:ext>
              </a:extLst>
            </p:cNvPr>
            <p:cNvSpPr/>
            <p:nvPr/>
          </p:nvSpPr>
          <p:spPr>
            <a:xfrm>
              <a:off x="13405" y="2355733"/>
              <a:ext cx="2529074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形状">
              <a:extLst>
                <a:ext uri="{FF2B5EF4-FFF2-40B4-BE49-F238E27FC236}">
                  <a16:creationId xmlns:a16="http://schemas.microsoft.com/office/drawing/2014/main" id="{7A730E01-2EF1-4708-9E32-57E3D492FFEC}"/>
                </a:ext>
              </a:extLst>
            </p:cNvPr>
            <p:cNvSpPr/>
            <p:nvPr/>
          </p:nvSpPr>
          <p:spPr>
            <a:xfrm rot="10800000">
              <a:off x="6405" y="1642971"/>
              <a:ext cx="3264661" cy="1982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7" y="0"/>
                  </a:moveTo>
                  <a:lnTo>
                    <a:pt x="0" y="5706"/>
                  </a:lnTo>
                  <a:lnTo>
                    <a:pt x="12907" y="21600"/>
                  </a:lnTo>
                  <a:lnTo>
                    <a:pt x="21600" y="13835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0" name="三角形">
              <a:extLst>
                <a:ext uri="{FF2B5EF4-FFF2-40B4-BE49-F238E27FC236}">
                  <a16:creationId xmlns:a16="http://schemas.microsoft.com/office/drawing/2014/main" id="{4D0848F5-181B-406A-BB5D-4494A02E7CF5}"/>
                </a:ext>
              </a:extLst>
            </p:cNvPr>
            <p:cNvSpPr/>
            <p:nvPr/>
          </p:nvSpPr>
          <p:spPr>
            <a:xfrm rot="10800000">
              <a:off x="0" y="0"/>
              <a:ext cx="1320341" cy="2355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6535"/>
                  </a:lnTo>
                  <a:lnTo>
                    <a:pt x="2149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" name="形状">
              <a:extLst>
                <a:ext uri="{FF2B5EF4-FFF2-40B4-BE49-F238E27FC236}">
                  <a16:creationId xmlns:a16="http://schemas.microsoft.com/office/drawing/2014/main" id="{E9669374-BD09-4D35-8ADC-3D40FB5B1E29}"/>
                </a:ext>
              </a:extLst>
            </p:cNvPr>
            <p:cNvSpPr/>
            <p:nvPr/>
          </p:nvSpPr>
          <p:spPr>
            <a:xfrm rot="10800000">
              <a:off x="2535477" y="2750865"/>
              <a:ext cx="4690531" cy="91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3"/>
                  </a:moveTo>
                  <a:lnTo>
                    <a:pt x="18213" y="13335"/>
                  </a:lnTo>
                  <a:lnTo>
                    <a:pt x="0" y="21600"/>
                  </a:lnTo>
                  <a:lnTo>
                    <a:pt x="12775" y="0"/>
                  </a:lnTo>
                  <a:lnTo>
                    <a:pt x="21600" y="1003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2" name="形状">
              <a:extLst>
                <a:ext uri="{FF2B5EF4-FFF2-40B4-BE49-F238E27FC236}">
                  <a16:creationId xmlns:a16="http://schemas.microsoft.com/office/drawing/2014/main" id="{223F0AF9-DDE4-400F-A6C3-84C449D080B6}"/>
                </a:ext>
              </a:extLst>
            </p:cNvPr>
            <p:cNvSpPr/>
            <p:nvPr/>
          </p:nvSpPr>
          <p:spPr>
            <a:xfrm rot="10800000">
              <a:off x="4451955" y="2750865"/>
              <a:ext cx="3934645" cy="922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622" y="9026"/>
                  </a:lnTo>
                  <a:lnTo>
                    <a:pt x="6371" y="21600"/>
                  </a:lnTo>
                  <a:lnTo>
                    <a:pt x="2160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" name="形状">
              <a:extLst>
                <a:ext uri="{FF2B5EF4-FFF2-40B4-BE49-F238E27FC236}">
                  <a16:creationId xmlns:a16="http://schemas.microsoft.com/office/drawing/2014/main" id="{45900BD6-5752-4DE1-9CA1-4E69D0703F28}"/>
                </a:ext>
              </a:extLst>
            </p:cNvPr>
            <p:cNvSpPr/>
            <p:nvPr/>
          </p:nvSpPr>
          <p:spPr>
            <a:xfrm rot="10800000">
              <a:off x="7226007" y="2750865"/>
              <a:ext cx="2731302" cy="922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22" y="0"/>
                  </a:moveTo>
                  <a:lnTo>
                    <a:pt x="19080" y="9026"/>
                  </a:lnTo>
                  <a:lnTo>
                    <a:pt x="21600" y="21600"/>
                  </a:lnTo>
                  <a:lnTo>
                    <a:pt x="0" y="455"/>
                  </a:lnTo>
                  <a:lnTo>
                    <a:pt x="12422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4" name="形状">
              <a:extLst>
                <a:ext uri="{FF2B5EF4-FFF2-40B4-BE49-F238E27FC236}">
                  <a16:creationId xmlns:a16="http://schemas.microsoft.com/office/drawing/2014/main" id="{D311D3FE-9700-4219-A374-41730BC7707D}"/>
                </a:ext>
              </a:extLst>
            </p:cNvPr>
            <p:cNvSpPr/>
            <p:nvPr/>
          </p:nvSpPr>
          <p:spPr>
            <a:xfrm rot="10800000">
              <a:off x="2306572" y="2394694"/>
              <a:ext cx="1168612" cy="123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69" y="0"/>
                  </a:moveTo>
                  <a:lnTo>
                    <a:pt x="3773" y="9191"/>
                  </a:lnTo>
                  <a:lnTo>
                    <a:pt x="0" y="21600"/>
                  </a:lnTo>
                  <a:lnTo>
                    <a:pt x="21600" y="21357"/>
                  </a:lnTo>
                  <a:lnTo>
                    <a:pt x="17369" y="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5" name="形状">
              <a:extLst>
                <a:ext uri="{FF2B5EF4-FFF2-40B4-BE49-F238E27FC236}">
                  <a16:creationId xmlns:a16="http://schemas.microsoft.com/office/drawing/2014/main" id="{3D85E93F-5A31-4CFA-8DD5-5946280EDE5F}"/>
                </a:ext>
              </a:extLst>
            </p:cNvPr>
            <p:cNvSpPr/>
            <p:nvPr/>
          </p:nvSpPr>
          <p:spPr>
            <a:xfrm rot="10800000">
              <a:off x="3271065" y="2394694"/>
              <a:ext cx="1297123" cy="707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43"/>
                  </a:moveTo>
                  <a:lnTo>
                    <a:pt x="21600" y="0"/>
                  </a:lnTo>
                  <a:lnTo>
                    <a:pt x="18201" y="21600"/>
                  </a:lnTo>
                  <a:lnTo>
                    <a:pt x="11464" y="13295"/>
                  </a:lnTo>
                  <a:lnTo>
                    <a:pt x="0" y="4143"/>
                  </a:lnTo>
                  <a:close/>
                </a:path>
              </a:pathLst>
            </a:cu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6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7B7A4FA-157B-4A91-A724-79B7133C4445}"/>
              </a:ext>
            </a:extLst>
          </p:cNvPr>
          <p:cNvGrpSpPr/>
          <p:nvPr/>
        </p:nvGrpSpPr>
        <p:grpSpPr>
          <a:xfrm flipH="1">
            <a:off x="7220076" y="5043844"/>
            <a:ext cx="4978656" cy="1836650"/>
            <a:chOff x="0" y="0"/>
            <a:chExt cx="9957308" cy="3673300"/>
          </a:xfrm>
        </p:grpSpPr>
        <p:sp>
          <p:nvSpPr>
            <p:cNvPr id="67" name="三角形">
              <a:extLst>
                <a:ext uri="{FF2B5EF4-FFF2-40B4-BE49-F238E27FC236}">
                  <a16:creationId xmlns:a16="http://schemas.microsoft.com/office/drawing/2014/main" id="{52F09B7A-300C-491A-9FE7-A05D9C2A3022}"/>
                </a:ext>
              </a:extLst>
            </p:cNvPr>
            <p:cNvSpPr/>
            <p:nvPr/>
          </p:nvSpPr>
          <p:spPr>
            <a:xfrm>
              <a:off x="13405" y="2355733"/>
              <a:ext cx="2529074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8" name="形状">
              <a:extLst>
                <a:ext uri="{FF2B5EF4-FFF2-40B4-BE49-F238E27FC236}">
                  <a16:creationId xmlns:a16="http://schemas.microsoft.com/office/drawing/2014/main" id="{51B70D66-C8F0-4F37-9D96-25188D54F944}"/>
                </a:ext>
              </a:extLst>
            </p:cNvPr>
            <p:cNvSpPr/>
            <p:nvPr/>
          </p:nvSpPr>
          <p:spPr>
            <a:xfrm rot="10800000">
              <a:off x="6405" y="1642971"/>
              <a:ext cx="3264661" cy="1982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7" y="0"/>
                  </a:moveTo>
                  <a:lnTo>
                    <a:pt x="0" y="5706"/>
                  </a:lnTo>
                  <a:lnTo>
                    <a:pt x="12907" y="21600"/>
                  </a:lnTo>
                  <a:lnTo>
                    <a:pt x="21600" y="13835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9" name="三角形">
              <a:extLst>
                <a:ext uri="{FF2B5EF4-FFF2-40B4-BE49-F238E27FC236}">
                  <a16:creationId xmlns:a16="http://schemas.microsoft.com/office/drawing/2014/main" id="{04F1AA9F-4E78-4CC8-BFFC-405F4E3BF1DD}"/>
                </a:ext>
              </a:extLst>
            </p:cNvPr>
            <p:cNvSpPr/>
            <p:nvPr/>
          </p:nvSpPr>
          <p:spPr>
            <a:xfrm rot="10800000">
              <a:off x="0" y="0"/>
              <a:ext cx="1320341" cy="2355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6535"/>
                  </a:lnTo>
                  <a:lnTo>
                    <a:pt x="2149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" name="形状">
              <a:extLst>
                <a:ext uri="{FF2B5EF4-FFF2-40B4-BE49-F238E27FC236}">
                  <a16:creationId xmlns:a16="http://schemas.microsoft.com/office/drawing/2014/main" id="{446BE11F-0AEE-4FF0-B8DB-6049374B90A0}"/>
                </a:ext>
              </a:extLst>
            </p:cNvPr>
            <p:cNvSpPr/>
            <p:nvPr/>
          </p:nvSpPr>
          <p:spPr>
            <a:xfrm rot="10800000">
              <a:off x="2535477" y="2750865"/>
              <a:ext cx="4690531" cy="91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3"/>
                  </a:moveTo>
                  <a:lnTo>
                    <a:pt x="18213" y="13335"/>
                  </a:lnTo>
                  <a:lnTo>
                    <a:pt x="0" y="21600"/>
                  </a:lnTo>
                  <a:lnTo>
                    <a:pt x="12775" y="0"/>
                  </a:lnTo>
                  <a:lnTo>
                    <a:pt x="21600" y="1003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1" name="形状">
              <a:extLst>
                <a:ext uri="{FF2B5EF4-FFF2-40B4-BE49-F238E27FC236}">
                  <a16:creationId xmlns:a16="http://schemas.microsoft.com/office/drawing/2014/main" id="{7A997FFF-75F4-4148-8EBA-26CC0D1B4ABE}"/>
                </a:ext>
              </a:extLst>
            </p:cNvPr>
            <p:cNvSpPr/>
            <p:nvPr/>
          </p:nvSpPr>
          <p:spPr>
            <a:xfrm rot="10800000">
              <a:off x="4451955" y="2750865"/>
              <a:ext cx="3934645" cy="922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622" y="9026"/>
                  </a:lnTo>
                  <a:lnTo>
                    <a:pt x="6371" y="21600"/>
                  </a:lnTo>
                  <a:lnTo>
                    <a:pt x="2160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" name="形状">
              <a:extLst>
                <a:ext uri="{FF2B5EF4-FFF2-40B4-BE49-F238E27FC236}">
                  <a16:creationId xmlns:a16="http://schemas.microsoft.com/office/drawing/2014/main" id="{36B7B3F8-8CA9-4B1E-A5D1-FADF4A31EDAB}"/>
                </a:ext>
              </a:extLst>
            </p:cNvPr>
            <p:cNvSpPr/>
            <p:nvPr/>
          </p:nvSpPr>
          <p:spPr>
            <a:xfrm rot="10800000">
              <a:off x="7226007" y="2750865"/>
              <a:ext cx="2731302" cy="922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22" y="0"/>
                  </a:moveTo>
                  <a:lnTo>
                    <a:pt x="19080" y="9026"/>
                  </a:lnTo>
                  <a:lnTo>
                    <a:pt x="21600" y="21600"/>
                  </a:lnTo>
                  <a:lnTo>
                    <a:pt x="0" y="455"/>
                  </a:lnTo>
                  <a:lnTo>
                    <a:pt x="12422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3" name="形状">
              <a:extLst>
                <a:ext uri="{FF2B5EF4-FFF2-40B4-BE49-F238E27FC236}">
                  <a16:creationId xmlns:a16="http://schemas.microsoft.com/office/drawing/2014/main" id="{FE23AA0A-586D-4F33-B012-A2E490143DAF}"/>
                </a:ext>
              </a:extLst>
            </p:cNvPr>
            <p:cNvSpPr/>
            <p:nvPr/>
          </p:nvSpPr>
          <p:spPr>
            <a:xfrm rot="10800000">
              <a:off x="2306572" y="2394694"/>
              <a:ext cx="1168612" cy="123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69" y="0"/>
                  </a:moveTo>
                  <a:lnTo>
                    <a:pt x="3773" y="9191"/>
                  </a:lnTo>
                  <a:lnTo>
                    <a:pt x="0" y="21600"/>
                  </a:lnTo>
                  <a:lnTo>
                    <a:pt x="21600" y="21357"/>
                  </a:lnTo>
                  <a:lnTo>
                    <a:pt x="17369" y="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4" name="形状">
              <a:extLst>
                <a:ext uri="{FF2B5EF4-FFF2-40B4-BE49-F238E27FC236}">
                  <a16:creationId xmlns:a16="http://schemas.microsoft.com/office/drawing/2014/main" id="{9A7AF921-E819-49F4-A6B9-978CFAFA4E2F}"/>
                </a:ext>
              </a:extLst>
            </p:cNvPr>
            <p:cNvSpPr/>
            <p:nvPr/>
          </p:nvSpPr>
          <p:spPr>
            <a:xfrm rot="10800000">
              <a:off x="3271065" y="2394694"/>
              <a:ext cx="1297123" cy="707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43"/>
                  </a:moveTo>
                  <a:lnTo>
                    <a:pt x="21600" y="0"/>
                  </a:lnTo>
                  <a:lnTo>
                    <a:pt x="18201" y="21600"/>
                  </a:lnTo>
                  <a:lnTo>
                    <a:pt x="11464" y="13295"/>
                  </a:lnTo>
                  <a:lnTo>
                    <a:pt x="0" y="4143"/>
                  </a:lnTo>
                  <a:close/>
                </a:path>
              </a:pathLst>
            </a:cu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75" name="长颈鹿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B560F66-C4AA-4EA8-A234-6759911BE810}"/>
              </a:ext>
            </a:extLst>
          </p:cNvPr>
          <p:cNvSpPr/>
          <p:nvPr/>
        </p:nvSpPr>
        <p:spPr>
          <a:xfrm>
            <a:off x="3212810" y="5724464"/>
            <a:ext cx="511316" cy="714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8" h="21578" extrusionOk="0">
                <a:moveTo>
                  <a:pt x="18317" y="4"/>
                </a:moveTo>
                <a:cubicBezTo>
                  <a:pt x="18102" y="-22"/>
                  <a:pt x="17819" y="83"/>
                  <a:pt x="17917" y="224"/>
                </a:cubicBezTo>
                <a:cubicBezTo>
                  <a:pt x="18046" y="413"/>
                  <a:pt x="18279" y="823"/>
                  <a:pt x="17896" y="990"/>
                </a:cubicBezTo>
                <a:cubicBezTo>
                  <a:pt x="17719" y="1016"/>
                  <a:pt x="17528" y="1056"/>
                  <a:pt x="17326" y="1110"/>
                </a:cubicBezTo>
                <a:cubicBezTo>
                  <a:pt x="17127" y="980"/>
                  <a:pt x="16712" y="804"/>
                  <a:pt x="16021" y="811"/>
                </a:cubicBezTo>
                <a:cubicBezTo>
                  <a:pt x="15935" y="812"/>
                  <a:pt x="15893" y="885"/>
                  <a:pt x="15951" y="931"/>
                </a:cubicBezTo>
                <a:cubicBezTo>
                  <a:pt x="16169" y="1101"/>
                  <a:pt x="16340" y="1277"/>
                  <a:pt x="16456" y="1411"/>
                </a:cubicBezTo>
                <a:cubicBezTo>
                  <a:pt x="15708" y="1726"/>
                  <a:pt x="14981" y="2186"/>
                  <a:pt x="14625" y="2729"/>
                </a:cubicBezTo>
                <a:cubicBezTo>
                  <a:pt x="13756" y="4060"/>
                  <a:pt x="11581" y="6789"/>
                  <a:pt x="11139" y="6956"/>
                </a:cubicBezTo>
                <a:cubicBezTo>
                  <a:pt x="9027" y="7849"/>
                  <a:pt x="9121" y="8004"/>
                  <a:pt x="8929" y="8352"/>
                </a:cubicBezTo>
                <a:cubicBezTo>
                  <a:pt x="8373" y="9580"/>
                  <a:pt x="5053" y="9775"/>
                  <a:pt x="3210" y="10291"/>
                </a:cubicBezTo>
                <a:cubicBezTo>
                  <a:pt x="2829" y="10398"/>
                  <a:pt x="2559" y="10530"/>
                  <a:pt x="2373" y="10686"/>
                </a:cubicBezTo>
                <a:cubicBezTo>
                  <a:pt x="2371" y="10688"/>
                  <a:pt x="2369" y="10689"/>
                  <a:pt x="2368" y="10690"/>
                </a:cubicBezTo>
                <a:cubicBezTo>
                  <a:pt x="2322" y="10729"/>
                  <a:pt x="2281" y="10770"/>
                  <a:pt x="2245" y="10812"/>
                </a:cubicBezTo>
                <a:cubicBezTo>
                  <a:pt x="1892" y="11135"/>
                  <a:pt x="1182" y="11726"/>
                  <a:pt x="919" y="13474"/>
                </a:cubicBezTo>
                <a:cubicBezTo>
                  <a:pt x="778" y="14132"/>
                  <a:pt x="384" y="14821"/>
                  <a:pt x="384" y="14821"/>
                </a:cubicBezTo>
                <a:cubicBezTo>
                  <a:pt x="384" y="14821"/>
                  <a:pt x="-331" y="15180"/>
                  <a:pt x="191" y="16371"/>
                </a:cubicBezTo>
                <a:cubicBezTo>
                  <a:pt x="603" y="17310"/>
                  <a:pt x="103" y="18013"/>
                  <a:pt x="103" y="18013"/>
                </a:cubicBezTo>
                <a:cubicBezTo>
                  <a:pt x="103" y="18013"/>
                  <a:pt x="1062" y="17919"/>
                  <a:pt x="1091" y="17145"/>
                </a:cubicBezTo>
                <a:cubicBezTo>
                  <a:pt x="1111" y="16601"/>
                  <a:pt x="853" y="16444"/>
                  <a:pt x="810" y="15722"/>
                </a:cubicBezTo>
                <a:cubicBezTo>
                  <a:pt x="796" y="15502"/>
                  <a:pt x="1083" y="15355"/>
                  <a:pt x="810" y="14895"/>
                </a:cubicBezTo>
                <a:cubicBezTo>
                  <a:pt x="939" y="14529"/>
                  <a:pt x="1284" y="14007"/>
                  <a:pt x="1428" y="13546"/>
                </a:cubicBezTo>
                <a:cubicBezTo>
                  <a:pt x="1538" y="13196"/>
                  <a:pt x="1819" y="12500"/>
                  <a:pt x="2049" y="12145"/>
                </a:cubicBezTo>
                <a:cubicBezTo>
                  <a:pt x="2114" y="12556"/>
                  <a:pt x="2218" y="13021"/>
                  <a:pt x="2259" y="13541"/>
                </a:cubicBezTo>
                <a:cubicBezTo>
                  <a:pt x="2385" y="15174"/>
                  <a:pt x="1862" y="15998"/>
                  <a:pt x="1661" y="16193"/>
                </a:cubicBezTo>
                <a:cubicBezTo>
                  <a:pt x="1460" y="16388"/>
                  <a:pt x="1549" y="16444"/>
                  <a:pt x="1589" y="16695"/>
                </a:cubicBezTo>
                <a:cubicBezTo>
                  <a:pt x="1822" y="19444"/>
                  <a:pt x="1547" y="20141"/>
                  <a:pt x="1417" y="20378"/>
                </a:cubicBezTo>
                <a:cubicBezTo>
                  <a:pt x="1286" y="20615"/>
                  <a:pt x="1460" y="20887"/>
                  <a:pt x="1603" y="20997"/>
                </a:cubicBezTo>
                <a:cubicBezTo>
                  <a:pt x="1928" y="21247"/>
                  <a:pt x="1761" y="21578"/>
                  <a:pt x="1761" y="21578"/>
                </a:cubicBezTo>
                <a:lnTo>
                  <a:pt x="3226" y="21578"/>
                </a:lnTo>
                <a:cubicBezTo>
                  <a:pt x="3226" y="21578"/>
                  <a:pt x="3222" y="21193"/>
                  <a:pt x="2887" y="21037"/>
                </a:cubicBezTo>
                <a:cubicBezTo>
                  <a:pt x="2653" y="20926"/>
                  <a:pt x="2523" y="20719"/>
                  <a:pt x="2447" y="20336"/>
                </a:cubicBezTo>
                <a:cubicBezTo>
                  <a:pt x="2375" y="19976"/>
                  <a:pt x="2727" y="17756"/>
                  <a:pt x="2966" y="16780"/>
                </a:cubicBezTo>
                <a:cubicBezTo>
                  <a:pt x="3342" y="16644"/>
                  <a:pt x="3326" y="16231"/>
                  <a:pt x="3373" y="16095"/>
                </a:cubicBezTo>
                <a:cubicBezTo>
                  <a:pt x="3400" y="16014"/>
                  <a:pt x="3585" y="15825"/>
                  <a:pt x="3850" y="15554"/>
                </a:cubicBezTo>
                <a:cubicBezTo>
                  <a:pt x="4010" y="16091"/>
                  <a:pt x="4148" y="16579"/>
                  <a:pt x="4212" y="16869"/>
                </a:cubicBezTo>
                <a:cubicBezTo>
                  <a:pt x="4232" y="16960"/>
                  <a:pt x="4271" y="17044"/>
                  <a:pt x="4331" y="17123"/>
                </a:cubicBezTo>
                <a:cubicBezTo>
                  <a:pt x="4984" y="17975"/>
                  <a:pt x="5127" y="20302"/>
                  <a:pt x="5010" y="20579"/>
                </a:cubicBezTo>
                <a:cubicBezTo>
                  <a:pt x="4888" y="20868"/>
                  <a:pt x="5015" y="21016"/>
                  <a:pt x="5226" y="21096"/>
                </a:cubicBezTo>
                <a:cubicBezTo>
                  <a:pt x="5438" y="21177"/>
                  <a:pt x="5431" y="21578"/>
                  <a:pt x="5431" y="21578"/>
                </a:cubicBezTo>
                <a:lnTo>
                  <a:pt x="6850" y="21578"/>
                </a:lnTo>
                <a:cubicBezTo>
                  <a:pt x="6850" y="21578"/>
                  <a:pt x="6851" y="21234"/>
                  <a:pt x="6599" y="21049"/>
                </a:cubicBezTo>
                <a:cubicBezTo>
                  <a:pt x="6434" y="20928"/>
                  <a:pt x="6117" y="20751"/>
                  <a:pt x="6148" y="20491"/>
                </a:cubicBezTo>
                <a:cubicBezTo>
                  <a:pt x="6158" y="20406"/>
                  <a:pt x="6154" y="20321"/>
                  <a:pt x="6115" y="20243"/>
                </a:cubicBezTo>
                <a:cubicBezTo>
                  <a:pt x="5699" y="19407"/>
                  <a:pt x="5610" y="18059"/>
                  <a:pt x="5741" y="17011"/>
                </a:cubicBezTo>
                <a:cubicBezTo>
                  <a:pt x="5756" y="16885"/>
                  <a:pt x="5618" y="16364"/>
                  <a:pt x="5629" y="16240"/>
                </a:cubicBezTo>
                <a:cubicBezTo>
                  <a:pt x="5717" y="15263"/>
                  <a:pt x="5773" y="14373"/>
                  <a:pt x="5796" y="13644"/>
                </a:cubicBezTo>
                <a:cubicBezTo>
                  <a:pt x="7040" y="13829"/>
                  <a:pt x="8274" y="13810"/>
                  <a:pt x="9141" y="13754"/>
                </a:cubicBezTo>
                <a:cubicBezTo>
                  <a:pt x="9206" y="14485"/>
                  <a:pt x="9321" y="15875"/>
                  <a:pt x="9271" y="16191"/>
                </a:cubicBezTo>
                <a:cubicBezTo>
                  <a:pt x="9204" y="16625"/>
                  <a:pt x="8821" y="17008"/>
                  <a:pt x="8985" y="17554"/>
                </a:cubicBezTo>
                <a:cubicBezTo>
                  <a:pt x="9150" y="18100"/>
                  <a:pt x="8696" y="20015"/>
                  <a:pt x="8446" y="20385"/>
                </a:cubicBezTo>
                <a:cubicBezTo>
                  <a:pt x="8195" y="20754"/>
                  <a:pt x="8279" y="20930"/>
                  <a:pt x="8350" y="20978"/>
                </a:cubicBezTo>
                <a:cubicBezTo>
                  <a:pt x="8421" y="21026"/>
                  <a:pt x="8607" y="21281"/>
                  <a:pt x="8608" y="21578"/>
                </a:cubicBezTo>
                <a:lnTo>
                  <a:pt x="10148" y="21578"/>
                </a:lnTo>
                <a:cubicBezTo>
                  <a:pt x="10110" y="21310"/>
                  <a:pt x="9851" y="21113"/>
                  <a:pt x="9620" y="21008"/>
                </a:cubicBezTo>
                <a:cubicBezTo>
                  <a:pt x="9437" y="20926"/>
                  <a:pt x="9358" y="20763"/>
                  <a:pt x="9425" y="20615"/>
                </a:cubicBezTo>
                <a:cubicBezTo>
                  <a:pt x="9456" y="20546"/>
                  <a:pt x="9478" y="20467"/>
                  <a:pt x="9483" y="20385"/>
                </a:cubicBezTo>
                <a:cubicBezTo>
                  <a:pt x="9492" y="20031"/>
                  <a:pt x="9662" y="18184"/>
                  <a:pt x="9999" y="17799"/>
                </a:cubicBezTo>
                <a:cubicBezTo>
                  <a:pt x="10337" y="17413"/>
                  <a:pt x="10336" y="16962"/>
                  <a:pt x="10364" y="16577"/>
                </a:cubicBezTo>
                <a:cubicBezTo>
                  <a:pt x="10378" y="16392"/>
                  <a:pt x="10679" y="15599"/>
                  <a:pt x="10990" y="14826"/>
                </a:cubicBezTo>
                <a:cubicBezTo>
                  <a:pt x="11493" y="15612"/>
                  <a:pt x="11988" y="16442"/>
                  <a:pt x="12132" y="16869"/>
                </a:cubicBezTo>
                <a:cubicBezTo>
                  <a:pt x="12163" y="16960"/>
                  <a:pt x="12212" y="17044"/>
                  <a:pt x="12281" y="17123"/>
                </a:cubicBezTo>
                <a:cubicBezTo>
                  <a:pt x="13033" y="17975"/>
                  <a:pt x="13433" y="20209"/>
                  <a:pt x="13349" y="20486"/>
                </a:cubicBezTo>
                <a:cubicBezTo>
                  <a:pt x="13260" y="20775"/>
                  <a:pt x="13416" y="21016"/>
                  <a:pt x="13637" y="21096"/>
                </a:cubicBezTo>
                <a:cubicBezTo>
                  <a:pt x="13858" y="21177"/>
                  <a:pt x="13637" y="21578"/>
                  <a:pt x="13637" y="21578"/>
                </a:cubicBezTo>
                <a:lnTo>
                  <a:pt x="15253" y="21578"/>
                </a:lnTo>
                <a:cubicBezTo>
                  <a:pt x="15253" y="21578"/>
                  <a:pt x="15255" y="21248"/>
                  <a:pt x="14942" y="21049"/>
                </a:cubicBezTo>
                <a:cubicBezTo>
                  <a:pt x="14758" y="20932"/>
                  <a:pt x="14476" y="20658"/>
                  <a:pt x="14477" y="20398"/>
                </a:cubicBezTo>
                <a:cubicBezTo>
                  <a:pt x="14477" y="20313"/>
                  <a:pt x="14464" y="20228"/>
                  <a:pt x="14416" y="20150"/>
                </a:cubicBezTo>
                <a:cubicBezTo>
                  <a:pt x="13903" y="19314"/>
                  <a:pt x="13598" y="17949"/>
                  <a:pt x="13546" y="16898"/>
                </a:cubicBezTo>
                <a:cubicBezTo>
                  <a:pt x="13540" y="16771"/>
                  <a:pt x="13507" y="16647"/>
                  <a:pt x="13446" y="16528"/>
                </a:cubicBezTo>
                <a:cubicBezTo>
                  <a:pt x="12736" y="15131"/>
                  <a:pt x="12582" y="13984"/>
                  <a:pt x="12618" y="13158"/>
                </a:cubicBezTo>
                <a:cubicBezTo>
                  <a:pt x="12893" y="12835"/>
                  <a:pt x="13669" y="12212"/>
                  <a:pt x="13770" y="11505"/>
                </a:cubicBezTo>
                <a:cubicBezTo>
                  <a:pt x="13885" y="10695"/>
                  <a:pt x="12726" y="10199"/>
                  <a:pt x="13693" y="9314"/>
                </a:cubicBezTo>
                <a:cubicBezTo>
                  <a:pt x="15613" y="7556"/>
                  <a:pt x="15515" y="4849"/>
                  <a:pt x="16763" y="3245"/>
                </a:cubicBezTo>
                <a:cubicBezTo>
                  <a:pt x="17131" y="2771"/>
                  <a:pt x="17531" y="2673"/>
                  <a:pt x="17896" y="2798"/>
                </a:cubicBezTo>
                <a:cubicBezTo>
                  <a:pt x="18260" y="2924"/>
                  <a:pt x="18761" y="3161"/>
                  <a:pt x="19145" y="3175"/>
                </a:cubicBezTo>
                <a:cubicBezTo>
                  <a:pt x="19529" y="3189"/>
                  <a:pt x="19587" y="3135"/>
                  <a:pt x="20029" y="3469"/>
                </a:cubicBezTo>
                <a:cubicBezTo>
                  <a:pt x="20470" y="3804"/>
                  <a:pt x="20777" y="3650"/>
                  <a:pt x="20777" y="3650"/>
                </a:cubicBezTo>
                <a:cubicBezTo>
                  <a:pt x="20777" y="3650"/>
                  <a:pt x="20883" y="3698"/>
                  <a:pt x="21085" y="3770"/>
                </a:cubicBezTo>
                <a:cubicBezTo>
                  <a:pt x="21152" y="3795"/>
                  <a:pt x="21233" y="3762"/>
                  <a:pt x="21240" y="3708"/>
                </a:cubicBezTo>
                <a:cubicBezTo>
                  <a:pt x="21269" y="3494"/>
                  <a:pt x="21234" y="3198"/>
                  <a:pt x="20950" y="3021"/>
                </a:cubicBezTo>
                <a:cubicBezTo>
                  <a:pt x="20588" y="2797"/>
                  <a:pt x="20163" y="2311"/>
                  <a:pt x="19952" y="1906"/>
                </a:cubicBezTo>
                <a:cubicBezTo>
                  <a:pt x="19772" y="1562"/>
                  <a:pt x="19452" y="1220"/>
                  <a:pt x="18842" y="1047"/>
                </a:cubicBezTo>
                <a:cubicBezTo>
                  <a:pt x="18821" y="798"/>
                  <a:pt x="18747" y="354"/>
                  <a:pt x="18491" y="79"/>
                </a:cubicBezTo>
                <a:cubicBezTo>
                  <a:pt x="18452" y="37"/>
                  <a:pt x="18388" y="13"/>
                  <a:pt x="18317" y="4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93F1D8A-E2C7-4B6A-8296-5C7A809FD031}"/>
              </a:ext>
            </a:extLst>
          </p:cNvPr>
          <p:cNvSpPr/>
          <p:nvPr/>
        </p:nvSpPr>
        <p:spPr>
          <a:xfrm>
            <a:off x="4913545" y="5792838"/>
            <a:ext cx="1582496" cy="7927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E1AA4DE-8BB3-483C-9A5A-DDD0CC05B31E}"/>
              </a:ext>
            </a:extLst>
          </p:cNvPr>
          <p:cNvSpPr/>
          <p:nvPr/>
        </p:nvSpPr>
        <p:spPr>
          <a:xfrm>
            <a:off x="6651823" y="5792838"/>
            <a:ext cx="626633" cy="7927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BF82FB7-F48D-4A13-9FC7-A6853FE0F91D}"/>
              </a:ext>
            </a:extLst>
          </p:cNvPr>
          <p:cNvSpPr/>
          <p:nvPr/>
        </p:nvSpPr>
        <p:spPr>
          <a:xfrm>
            <a:off x="5934792" y="5968077"/>
            <a:ext cx="977424" cy="7927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9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56551C8-F932-4299-B7E0-3F3AF6C16EA0}"/>
              </a:ext>
            </a:extLst>
          </p:cNvPr>
          <p:cNvSpPr/>
          <p:nvPr/>
        </p:nvSpPr>
        <p:spPr>
          <a:xfrm>
            <a:off x="5654912" y="5968077"/>
            <a:ext cx="151228" cy="7927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0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D849C8B-A402-410E-BCD3-C6A2D220F6C1}"/>
              </a:ext>
            </a:extLst>
          </p:cNvPr>
          <p:cNvSpPr/>
          <p:nvPr/>
        </p:nvSpPr>
        <p:spPr>
          <a:xfrm>
            <a:off x="6660247" y="6143316"/>
            <a:ext cx="471893" cy="7927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1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33691F9-E747-47B7-A405-94DFE2FC74E3}"/>
              </a:ext>
            </a:extLst>
          </p:cNvPr>
          <p:cNvSpPr/>
          <p:nvPr/>
        </p:nvSpPr>
        <p:spPr>
          <a:xfrm>
            <a:off x="6025880" y="6143316"/>
            <a:ext cx="471893" cy="7927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2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9A3372-C9C9-4F74-88AB-B5545A6D0A32}"/>
              </a:ext>
            </a:extLst>
          </p:cNvPr>
          <p:cNvSpPr/>
          <p:nvPr/>
        </p:nvSpPr>
        <p:spPr>
          <a:xfrm>
            <a:off x="5373514" y="6249476"/>
            <a:ext cx="151228" cy="7927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3" name="鹦鹉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61BD941-642B-4B58-8015-C1120DDDB667}"/>
              </a:ext>
            </a:extLst>
          </p:cNvPr>
          <p:cNvSpPr/>
          <p:nvPr/>
        </p:nvSpPr>
        <p:spPr>
          <a:xfrm>
            <a:off x="5338806" y="2164634"/>
            <a:ext cx="441793" cy="74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0" h="21432" extrusionOk="0">
                <a:moveTo>
                  <a:pt x="18370" y="0"/>
                </a:moveTo>
                <a:cubicBezTo>
                  <a:pt x="14048" y="0"/>
                  <a:pt x="12783" y="2031"/>
                  <a:pt x="12783" y="2031"/>
                </a:cubicBezTo>
                <a:lnTo>
                  <a:pt x="13378" y="1961"/>
                </a:lnTo>
                <a:cubicBezTo>
                  <a:pt x="12845" y="2298"/>
                  <a:pt x="12783" y="2732"/>
                  <a:pt x="12783" y="2732"/>
                </a:cubicBezTo>
                <a:cubicBezTo>
                  <a:pt x="12783" y="2732"/>
                  <a:pt x="13096" y="2636"/>
                  <a:pt x="13324" y="2568"/>
                </a:cubicBezTo>
                <a:cubicBezTo>
                  <a:pt x="13120" y="2773"/>
                  <a:pt x="13058" y="2973"/>
                  <a:pt x="13050" y="3126"/>
                </a:cubicBezTo>
                <a:cubicBezTo>
                  <a:pt x="8310" y="3811"/>
                  <a:pt x="6091" y="8534"/>
                  <a:pt x="5321" y="10669"/>
                </a:cubicBezTo>
                <a:cubicBezTo>
                  <a:pt x="3308" y="11590"/>
                  <a:pt x="1878" y="12878"/>
                  <a:pt x="1256" y="14344"/>
                </a:cubicBezTo>
                <a:cubicBezTo>
                  <a:pt x="3332" y="14028"/>
                  <a:pt x="5219" y="13365"/>
                  <a:pt x="6714" y="12400"/>
                </a:cubicBezTo>
                <a:cubicBezTo>
                  <a:pt x="5857" y="14200"/>
                  <a:pt x="4673" y="15938"/>
                  <a:pt x="3176" y="17582"/>
                </a:cubicBezTo>
                <a:cubicBezTo>
                  <a:pt x="3216" y="17569"/>
                  <a:pt x="3579" y="17635"/>
                  <a:pt x="4382" y="17295"/>
                </a:cubicBezTo>
                <a:cubicBezTo>
                  <a:pt x="3144" y="18733"/>
                  <a:pt x="1680" y="20106"/>
                  <a:pt x="0" y="21391"/>
                </a:cubicBezTo>
                <a:cubicBezTo>
                  <a:pt x="42" y="21389"/>
                  <a:pt x="377" y="21600"/>
                  <a:pt x="1727" y="21083"/>
                </a:cubicBezTo>
                <a:cubicBezTo>
                  <a:pt x="6184" y="19231"/>
                  <a:pt x="9208" y="14287"/>
                  <a:pt x="10395" y="11043"/>
                </a:cubicBezTo>
                <a:cubicBezTo>
                  <a:pt x="11795" y="10599"/>
                  <a:pt x="13028" y="10102"/>
                  <a:pt x="14092" y="9584"/>
                </a:cubicBezTo>
                <a:lnTo>
                  <a:pt x="14381" y="9839"/>
                </a:lnTo>
                <a:lnTo>
                  <a:pt x="14765" y="9746"/>
                </a:lnTo>
                <a:cubicBezTo>
                  <a:pt x="14974" y="10165"/>
                  <a:pt x="15001" y="10443"/>
                  <a:pt x="14877" y="10541"/>
                </a:cubicBezTo>
                <a:cubicBezTo>
                  <a:pt x="14721" y="10666"/>
                  <a:pt x="14541" y="10668"/>
                  <a:pt x="14101" y="10652"/>
                </a:cubicBezTo>
                <a:cubicBezTo>
                  <a:pt x="13639" y="10636"/>
                  <a:pt x="13210" y="10850"/>
                  <a:pt x="13170" y="11142"/>
                </a:cubicBezTo>
                <a:cubicBezTo>
                  <a:pt x="13481" y="10935"/>
                  <a:pt x="13650" y="10935"/>
                  <a:pt x="13650" y="10935"/>
                </a:cubicBezTo>
                <a:cubicBezTo>
                  <a:pt x="13650" y="10935"/>
                  <a:pt x="13779" y="11141"/>
                  <a:pt x="14123" y="11066"/>
                </a:cubicBezTo>
                <a:cubicBezTo>
                  <a:pt x="14641" y="10954"/>
                  <a:pt x="15416" y="10875"/>
                  <a:pt x="15884" y="10904"/>
                </a:cubicBezTo>
                <a:cubicBezTo>
                  <a:pt x="16352" y="10933"/>
                  <a:pt x="16829" y="11045"/>
                  <a:pt x="17297" y="11036"/>
                </a:cubicBezTo>
                <a:cubicBezTo>
                  <a:pt x="17836" y="11026"/>
                  <a:pt x="17855" y="10925"/>
                  <a:pt x="17855" y="10925"/>
                </a:cubicBezTo>
                <a:cubicBezTo>
                  <a:pt x="17855" y="10925"/>
                  <a:pt x="18190" y="10865"/>
                  <a:pt x="18306" y="11098"/>
                </a:cubicBezTo>
                <a:cubicBezTo>
                  <a:pt x="18482" y="10892"/>
                  <a:pt x="18200" y="10584"/>
                  <a:pt x="17591" y="10635"/>
                </a:cubicBezTo>
                <a:cubicBezTo>
                  <a:pt x="16982" y="10686"/>
                  <a:pt x="16147" y="10631"/>
                  <a:pt x="15926" y="10407"/>
                </a:cubicBezTo>
                <a:cubicBezTo>
                  <a:pt x="15831" y="10311"/>
                  <a:pt x="15624" y="9972"/>
                  <a:pt x="15432" y="9587"/>
                </a:cubicBezTo>
                <a:lnTo>
                  <a:pt x="15794" y="9500"/>
                </a:lnTo>
                <a:lnTo>
                  <a:pt x="15794" y="8656"/>
                </a:lnTo>
                <a:cubicBezTo>
                  <a:pt x="19639" y="6297"/>
                  <a:pt x="20295" y="3828"/>
                  <a:pt x="18073" y="3750"/>
                </a:cubicBezTo>
                <a:cubicBezTo>
                  <a:pt x="18554" y="3016"/>
                  <a:pt x="18171" y="2605"/>
                  <a:pt x="18171" y="2605"/>
                </a:cubicBezTo>
                <a:cubicBezTo>
                  <a:pt x="18777" y="2730"/>
                  <a:pt x="19293" y="2723"/>
                  <a:pt x="19834" y="2549"/>
                </a:cubicBezTo>
                <a:cubicBezTo>
                  <a:pt x="19919" y="2522"/>
                  <a:pt x="19897" y="2448"/>
                  <a:pt x="19800" y="2444"/>
                </a:cubicBezTo>
                <a:cubicBezTo>
                  <a:pt x="19331" y="2425"/>
                  <a:pt x="19296" y="2217"/>
                  <a:pt x="19296" y="2217"/>
                </a:cubicBezTo>
                <a:cubicBezTo>
                  <a:pt x="19296" y="2217"/>
                  <a:pt x="19614" y="2154"/>
                  <a:pt x="19548" y="1847"/>
                </a:cubicBezTo>
                <a:cubicBezTo>
                  <a:pt x="19720" y="2220"/>
                  <a:pt x="20237" y="2340"/>
                  <a:pt x="20237" y="2340"/>
                </a:cubicBezTo>
                <a:cubicBezTo>
                  <a:pt x="20237" y="2340"/>
                  <a:pt x="20290" y="2701"/>
                  <a:pt x="19708" y="3049"/>
                </a:cubicBezTo>
                <a:cubicBezTo>
                  <a:pt x="21600" y="2645"/>
                  <a:pt x="21282" y="1410"/>
                  <a:pt x="20593" y="951"/>
                </a:cubicBezTo>
                <a:cubicBezTo>
                  <a:pt x="20792" y="761"/>
                  <a:pt x="20303" y="0"/>
                  <a:pt x="18370" y="0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8" name="文案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8D52477-D7B7-4968-93A9-EEE155165892}"/>
              </a:ext>
            </a:extLst>
          </p:cNvPr>
          <p:cNvSpPr txBox="1"/>
          <p:nvPr/>
        </p:nvSpPr>
        <p:spPr>
          <a:xfrm>
            <a:off x="921282" y="2130268"/>
            <a:ext cx="367088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9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sz="4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E3513B2-DB73-4EDB-A485-253E7EC4FBDC}"/>
              </a:ext>
            </a:extLst>
          </p:cNvPr>
          <p:cNvSpPr/>
          <p:nvPr/>
        </p:nvSpPr>
        <p:spPr>
          <a:xfrm>
            <a:off x="4632093" y="4256512"/>
            <a:ext cx="1348782" cy="583492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1800" b="0" i="0" dirty="0">
                <a:solidFill>
                  <a:srgbClr val="212529"/>
                </a:solidFill>
                <a:effectLst/>
                <a:latin typeface="-apple-system"/>
              </a:rPr>
              <a:t>小组分工及进展情况</a:t>
            </a:r>
            <a:endParaRPr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39C50FA-A234-4593-BFC5-ACBE4E173243}"/>
              </a:ext>
            </a:extLst>
          </p:cNvPr>
          <p:cNvSpPr/>
          <p:nvPr/>
        </p:nvSpPr>
        <p:spPr>
          <a:xfrm>
            <a:off x="7068492" y="3950551"/>
            <a:ext cx="1393176" cy="652908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1800" b="0" i="0" dirty="0">
                <a:solidFill>
                  <a:srgbClr val="212529"/>
                </a:solidFill>
                <a:effectLst/>
                <a:latin typeface="-apple-system"/>
              </a:rPr>
              <a:t>项目特色及创新</a:t>
            </a:r>
            <a:endParaRPr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9B4A24A-DD35-4777-9B0A-4A09CB013DA5}"/>
              </a:ext>
            </a:extLst>
          </p:cNvPr>
          <p:cNvSpPr/>
          <p:nvPr/>
        </p:nvSpPr>
        <p:spPr>
          <a:xfrm>
            <a:off x="2292536" y="3698104"/>
            <a:ext cx="1310217" cy="623859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1800" b="0" i="0" dirty="0">
                <a:solidFill>
                  <a:srgbClr val="212529"/>
                </a:solidFill>
                <a:effectLst/>
                <a:latin typeface="-apple-system"/>
              </a:rPr>
              <a:t>项目简介</a:t>
            </a:r>
            <a:endParaRPr lang="en-US" altLang="zh-CN" sz="1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ctr" defTabSz="1219169" hangingPunct="0"/>
            <a:r>
              <a:rPr lang="zh-CN" altLang="en-US" sz="1800" b="0" i="0" dirty="0">
                <a:solidFill>
                  <a:srgbClr val="212529"/>
                </a:solidFill>
                <a:effectLst/>
                <a:latin typeface="-apple-system"/>
              </a:rPr>
              <a:t>及背景</a:t>
            </a:r>
            <a:endParaRPr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08C4D70-4288-46BF-8ACC-02A11555E35B}"/>
              </a:ext>
            </a:extLst>
          </p:cNvPr>
          <p:cNvSpPr/>
          <p:nvPr/>
        </p:nvSpPr>
        <p:spPr>
          <a:xfrm>
            <a:off x="519422" y="3250432"/>
            <a:ext cx="1241126" cy="662581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1800" b="0" i="0" dirty="0">
                <a:solidFill>
                  <a:srgbClr val="212529"/>
                </a:solidFill>
                <a:effectLst/>
                <a:latin typeface="+mn-lt"/>
              </a:rPr>
              <a:t>小组及小组成员简介</a:t>
            </a:r>
            <a:endParaRPr sz="2400" kern="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7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BCECB60-4454-4A74-B0C9-7AB3E8F436FD}"/>
              </a:ext>
            </a:extLst>
          </p:cNvPr>
          <p:cNvSpPr/>
          <p:nvPr/>
        </p:nvSpPr>
        <p:spPr>
          <a:xfrm>
            <a:off x="9215730" y="3490195"/>
            <a:ext cx="1184270" cy="625530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1800" b="0" i="0" dirty="0">
                <a:solidFill>
                  <a:srgbClr val="212529"/>
                </a:solidFill>
                <a:effectLst/>
                <a:latin typeface="-apple-system"/>
              </a:rPr>
              <a:t>项目不足</a:t>
            </a:r>
            <a:endParaRPr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043DA3B-0434-40D6-9824-43FB230552C0}"/>
              </a:ext>
            </a:extLst>
          </p:cNvPr>
          <p:cNvSpPr/>
          <p:nvPr/>
        </p:nvSpPr>
        <p:spPr>
          <a:xfrm>
            <a:off x="2519744" y="2202039"/>
            <a:ext cx="423876" cy="258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1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142C99C-5B3D-413F-A6A7-24EBDA7C8749}"/>
              </a:ext>
            </a:extLst>
          </p:cNvPr>
          <p:cNvSpPr/>
          <p:nvPr/>
        </p:nvSpPr>
        <p:spPr>
          <a:xfrm>
            <a:off x="6995287" y="3427928"/>
            <a:ext cx="423876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5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0672306-77D2-4B31-9F9B-5900BA4F08C1}"/>
              </a:ext>
            </a:extLst>
          </p:cNvPr>
          <p:cNvGrpSpPr/>
          <p:nvPr/>
        </p:nvGrpSpPr>
        <p:grpSpPr>
          <a:xfrm>
            <a:off x="10704391" y="1741656"/>
            <a:ext cx="1230368" cy="1130654"/>
            <a:chOff x="0" y="-12635"/>
            <a:chExt cx="2460734" cy="2261305"/>
          </a:xfrm>
        </p:grpSpPr>
        <p:grpSp>
          <p:nvGrpSpPr>
            <p:cNvPr id="157" name="形状">
              <a:extLst>
                <a:ext uri="{FF2B5EF4-FFF2-40B4-BE49-F238E27FC236}">
                  <a16:creationId xmlns:a16="http://schemas.microsoft.com/office/drawing/2014/main" id="{3C47B183-F211-453E-99B6-39BCC01AE02E}"/>
                </a:ext>
              </a:extLst>
            </p:cNvPr>
            <p:cNvGrpSpPr/>
            <p:nvPr/>
          </p:nvGrpSpPr>
          <p:grpSpPr>
            <a:xfrm>
              <a:off x="1104463" y="-12636"/>
              <a:ext cx="1356272" cy="2261306"/>
              <a:chOff x="0" y="0"/>
              <a:chExt cx="1356270" cy="2261305"/>
            </a:xfrm>
          </p:grpSpPr>
          <p:sp>
            <p:nvSpPr>
              <p:cNvPr id="159" name="形状">
                <a:extLst>
                  <a:ext uri="{FF2B5EF4-FFF2-40B4-BE49-F238E27FC236}">
                    <a16:creationId xmlns:a16="http://schemas.microsoft.com/office/drawing/2014/main" id="{75A48771-470F-4448-B205-462CAEB25C99}"/>
                  </a:ext>
                </a:extLst>
              </p:cNvPr>
              <p:cNvSpPr/>
              <p:nvPr/>
            </p:nvSpPr>
            <p:spPr>
              <a:xfrm>
                <a:off x="12700" y="12700"/>
                <a:ext cx="1330871" cy="2235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3" h="21566" extrusionOk="0">
                    <a:moveTo>
                      <a:pt x="15073" y="3159"/>
                    </a:moveTo>
                    <a:cubicBezTo>
                      <a:pt x="21587" y="7386"/>
                      <a:pt x="21600" y="14198"/>
                      <a:pt x="15073" y="18409"/>
                    </a:cubicBezTo>
                    <a:cubicBezTo>
                      <a:pt x="11825" y="20504"/>
                      <a:pt x="7549" y="21560"/>
                      <a:pt x="3282" y="21473"/>
                    </a:cubicBezTo>
                    <a:lnTo>
                      <a:pt x="48" y="21566"/>
                    </a:lnTo>
                    <a:lnTo>
                      <a:pt x="0" y="84"/>
                    </a:lnTo>
                    <a:lnTo>
                      <a:pt x="3215" y="1"/>
                    </a:lnTo>
                    <a:cubicBezTo>
                      <a:pt x="7516" y="-34"/>
                      <a:pt x="11809" y="1042"/>
                      <a:pt x="15073" y="3159"/>
                    </a:cubicBez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60" name="形状 形状" descr="形状 形状">
                <a:extLst>
                  <a:ext uri="{FF2B5EF4-FFF2-40B4-BE49-F238E27FC236}">
                    <a16:creationId xmlns:a16="http://schemas.microsoft.com/office/drawing/2014/main" id="{0E866E52-8D79-4D0F-BABD-0AD88609252F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356271" cy="2261306"/>
              </a:xfrm>
              <a:prstGeom prst="rect">
                <a:avLst/>
              </a:prstGeom>
              <a:effectLst/>
            </p:spPr>
          </p:pic>
        </p:grpSp>
        <p:sp>
          <p:nvSpPr>
            <p:cNvPr id="158" name="圆形">
              <a:extLst>
                <a:ext uri="{FF2B5EF4-FFF2-40B4-BE49-F238E27FC236}">
                  <a16:creationId xmlns:a16="http://schemas.microsoft.com/office/drawing/2014/main" id="{D4DE0A30-CCDC-4364-886F-64FF2E4AE32A}"/>
                </a:ext>
              </a:extLst>
            </p:cNvPr>
            <p:cNvSpPr/>
            <p:nvPr/>
          </p:nvSpPr>
          <p:spPr>
            <a:xfrm>
              <a:off x="0" y="0"/>
              <a:ext cx="2235908" cy="2235908"/>
            </a:xfrm>
            <a:prstGeom prst="ellipse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61" name="文案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869777D-C011-4236-9034-D5EB5DED0CEE}"/>
              </a:ext>
            </a:extLst>
          </p:cNvPr>
          <p:cNvSpPr txBox="1"/>
          <p:nvPr/>
        </p:nvSpPr>
        <p:spPr>
          <a:xfrm>
            <a:off x="2867651" y="2633529"/>
            <a:ext cx="367088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9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sz="4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文案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6154944-60B8-4059-9FFA-A66EFCCE0FC9}"/>
              </a:ext>
            </a:extLst>
          </p:cNvPr>
          <p:cNvSpPr txBox="1"/>
          <p:nvPr/>
        </p:nvSpPr>
        <p:spPr>
          <a:xfrm>
            <a:off x="5243499" y="2921122"/>
            <a:ext cx="220368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9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4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sz="48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文案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D9F89E4-B9AB-458A-8869-19405112C85A}"/>
              </a:ext>
            </a:extLst>
          </p:cNvPr>
          <p:cNvSpPr txBox="1"/>
          <p:nvPr/>
        </p:nvSpPr>
        <p:spPr>
          <a:xfrm>
            <a:off x="7471806" y="2776290"/>
            <a:ext cx="367088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9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sz="4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案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0E62CD9-ADB4-4E7F-8C60-36D6F14DA228}"/>
              </a:ext>
            </a:extLst>
          </p:cNvPr>
          <p:cNvSpPr txBox="1"/>
          <p:nvPr/>
        </p:nvSpPr>
        <p:spPr>
          <a:xfrm>
            <a:off x="11124282" y="2016088"/>
            <a:ext cx="367088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9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sz="4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AF7AF60-2DAB-4941-A46C-9160AF92F88E}"/>
              </a:ext>
            </a:extLst>
          </p:cNvPr>
          <p:cNvSpPr/>
          <p:nvPr/>
        </p:nvSpPr>
        <p:spPr>
          <a:xfrm>
            <a:off x="10748067" y="3122399"/>
            <a:ext cx="1262591" cy="448580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zh-CN" altLang="en-US" sz="1800" b="0" i="0" dirty="0">
                <a:solidFill>
                  <a:srgbClr val="212529"/>
                </a:solidFill>
                <a:effectLst/>
                <a:latin typeface="-apple-system"/>
              </a:rPr>
              <a:t>感想</a:t>
            </a:r>
            <a:endParaRPr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BF444BE-33BE-437F-9434-B47F89ECFF1B}"/>
              </a:ext>
            </a:extLst>
          </p:cNvPr>
          <p:cNvGrpSpPr/>
          <p:nvPr/>
        </p:nvGrpSpPr>
        <p:grpSpPr>
          <a:xfrm>
            <a:off x="9028173" y="2218699"/>
            <a:ext cx="1325253" cy="1176225"/>
            <a:chOff x="0" y="-12608"/>
            <a:chExt cx="3528241" cy="3236309"/>
          </a:xfrm>
        </p:grpSpPr>
        <p:grpSp>
          <p:nvGrpSpPr>
            <p:cNvPr id="168" name="形状">
              <a:extLst>
                <a:ext uri="{FF2B5EF4-FFF2-40B4-BE49-F238E27FC236}">
                  <a16:creationId xmlns:a16="http://schemas.microsoft.com/office/drawing/2014/main" id="{8616120A-F099-4436-B578-A975FD4D47ED}"/>
                </a:ext>
              </a:extLst>
            </p:cNvPr>
            <p:cNvGrpSpPr/>
            <p:nvPr/>
          </p:nvGrpSpPr>
          <p:grpSpPr>
            <a:xfrm>
              <a:off x="1591621" y="-12608"/>
              <a:ext cx="1936620" cy="3236309"/>
              <a:chOff x="0" y="0"/>
              <a:chExt cx="1936618" cy="3236308"/>
            </a:xfrm>
          </p:grpSpPr>
          <p:sp>
            <p:nvSpPr>
              <p:cNvPr id="170" name="形状">
                <a:extLst>
                  <a:ext uri="{FF2B5EF4-FFF2-40B4-BE49-F238E27FC236}">
                    <a16:creationId xmlns:a16="http://schemas.microsoft.com/office/drawing/2014/main" id="{8AD4DAB0-3E8F-4E2F-BAAC-70E4583F0980}"/>
                  </a:ext>
                </a:extLst>
              </p:cNvPr>
              <p:cNvSpPr/>
              <p:nvPr/>
            </p:nvSpPr>
            <p:spPr>
              <a:xfrm>
                <a:off x="12700" y="12699"/>
                <a:ext cx="1911219" cy="3210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3" h="21566" extrusionOk="0">
                    <a:moveTo>
                      <a:pt x="15073" y="3159"/>
                    </a:moveTo>
                    <a:cubicBezTo>
                      <a:pt x="21587" y="7386"/>
                      <a:pt x="21600" y="14198"/>
                      <a:pt x="15073" y="18409"/>
                    </a:cubicBezTo>
                    <a:cubicBezTo>
                      <a:pt x="11825" y="20504"/>
                      <a:pt x="7549" y="21560"/>
                      <a:pt x="3282" y="21473"/>
                    </a:cubicBezTo>
                    <a:lnTo>
                      <a:pt x="48" y="21566"/>
                    </a:lnTo>
                    <a:lnTo>
                      <a:pt x="0" y="84"/>
                    </a:lnTo>
                    <a:lnTo>
                      <a:pt x="3215" y="1"/>
                    </a:lnTo>
                    <a:cubicBezTo>
                      <a:pt x="7516" y="-34"/>
                      <a:pt x="11809" y="1042"/>
                      <a:pt x="15073" y="3159"/>
                    </a:cubicBez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71" name="形状 形状" descr="形状 形状">
                <a:extLst>
                  <a:ext uri="{FF2B5EF4-FFF2-40B4-BE49-F238E27FC236}">
                    <a16:creationId xmlns:a16="http://schemas.microsoft.com/office/drawing/2014/main" id="{BC5B27E2-9BCF-4D76-B4A7-26DA7DE4DF8A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1936620" cy="3236310"/>
              </a:xfrm>
              <a:prstGeom prst="rect">
                <a:avLst/>
              </a:prstGeom>
              <a:effectLst/>
            </p:spPr>
          </p:pic>
        </p:grpSp>
        <p:sp>
          <p:nvSpPr>
            <p:cNvPr id="169" name="圆形">
              <a:extLst>
                <a:ext uri="{FF2B5EF4-FFF2-40B4-BE49-F238E27FC236}">
                  <a16:creationId xmlns:a16="http://schemas.microsoft.com/office/drawing/2014/main" id="{60553C58-1553-4219-81B1-4C24BAB2E8FA}"/>
                </a:ext>
              </a:extLst>
            </p:cNvPr>
            <p:cNvSpPr/>
            <p:nvPr/>
          </p:nvSpPr>
          <p:spPr>
            <a:xfrm>
              <a:off x="0" y="1"/>
              <a:ext cx="3210912" cy="3210912"/>
            </a:xfrm>
            <a:prstGeom prst="ellipse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7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5421C2D-3F8A-4CE9-B3F5-1B4E6897F250}"/>
              </a:ext>
            </a:extLst>
          </p:cNvPr>
          <p:cNvSpPr/>
          <p:nvPr/>
        </p:nvSpPr>
        <p:spPr>
          <a:xfrm>
            <a:off x="9737873" y="2137675"/>
            <a:ext cx="423876" cy="26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3" name="文案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4A18F3-9CD0-4F00-B981-95E1974110C7}"/>
              </a:ext>
            </a:extLst>
          </p:cNvPr>
          <p:cNvSpPr txBox="1"/>
          <p:nvPr/>
        </p:nvSpPr>
        <p:spPr>
          <a:xfrm>
            <a:off x="9455739" y="2504742"/>
            <a:ext cx="367088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9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sz="4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02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成组">
            <a:extLst>
              <a:ext uri="{FF2B5EF4-FFF2-40B4-BE49-F238E27FC236}">
                <a16:creationId xmlns:a16="http://schemas.microsoft.com/office/drawing/2014/main" id="{1B237ECC-5FF5-4EC0-AD56-3F6B18D15FE7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59" name="成组">
              <a:extLst>
                <a:ext uri="{FF2B5EF4-FFF2-40B4-BE49-F238E27FC236}">
                  <a16:creationId xmlns:a16="http://schemas.microsoft.com/office/drawing/2014/main" id="{88F6D1E5-9A46-4116-84C6-6F64931D2B28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22A7790D-11F7-4F0C-9C18-9A7FDAE57DBC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77E3D253-47A1-475E-8AD1-C306B6F732D6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5CDD417C-0D1C-4C52-974F-F732B6F72CD9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0DF73F28-C2E8-4BCE-8F78-59338C0EC49F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7218DB7B-F803-4943-A4E1-4067E58216E7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CCB0FF7E-45E7-44F8-99F9-6CAD31DEAAEF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3C509308-0AA9-40E5-B8E2-27B20E24B150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72595635-2325-4182-B56B-78F5E8885427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DCB0D00B-3C16-4FF9-A556-D5A06870D6E1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89A4FA9C-E01C-4193-8167-8D2394B83563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9FD223F9-BCA6-44F2-BC76-7CEFBA3AC1E5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E9813B21-C219-4F6D-9CE7-E4E844EEFABB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FED87E7C-BEAD-4E63-911E-75297EF78ABF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11766954-64A5-45E4-A00F-2BF900AE0B0F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E47B9B88-5662-496B-B1C0-8682A57FBCA0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8719CAB7-C8C3-4514-BB00-FF6DC11872A3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D779DCF8-601B-4BDB-B7F1-997701651547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61449EA1-4F90-479E-8EBB-B2BE5896D59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0" name="成组">
              <a:extLst>
                <a:ext uri="{FF2B5EF4-FFF2-40B4-BE49-F238E27FC236}">
                  <a16:creationId xmlns:a16="http://schemas.microsoft.com/office/drawing/2014/main" id="{36A41AF2-1DF7-43E8-8594-7A20B08DBBB1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245635FC-120A-4B4D-996B-B17F05888C7D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D89BCEC4-A18E-4596-A703-CAD2A9263A5E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0407C674-43DC-484D-B079-1D7117170802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0F037573-D0F9-471B-BDC2-1F1A879857FD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4AB0AE08-22A3-4DAB-84B0-BB60998D6AEC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45816A2F-4AD6-45AF-88F6-B5D23D1A56CC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6B4FB637-CB64-4976-8379-55BC9FD30030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486D79FD-C10A-4645-B4CD-F2B109D9086A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FFC3EFD0-0A53-478C-8F9E-3E279A830836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98003BB5-6663-475E-AE69-E5E1A7B4AEFC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F3052866-F151-400F-A37C-7AE880BD8520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C33EBD95-6F08-4409-809C-88824D0C8EBF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DCF6002F-5D98-4147-B718-8FED4D58838B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B4774140-134A-455B-A8C1-A04B190E151D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6890F73B-0A0D-4333-8783-A395C652940C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FDDE2F45-8F9C-4CD7-A74D-AB4AE7DB6826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C3A00D7B-B0B2-49AF-8AF9-5431CFB0DC44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2EBABBF4-6397-4BCF-81C4-8C6D44766063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1E463A5B-AA4F-4257-9172-B93E6174479B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85CED39E-37FE-4EE8-8338-DA6B73570FB3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98F0A4F9-D8F7-4962-81C4-A4122DBE0D11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47A3050A-5742-4C5A-B692-F9F8784BB4C5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2B75813F-649B-420F-A058-07C96EA8906E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B4B1CD3E-17ED-44BE-9E5C-474FACC21680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F148E3BD-F4B9-433E-BF8B-A6826BA79CCF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063CF852-BCD8-49DF-846D-6AA6D710FAA4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69DEFFE2-2F13-4F97-B2AD-1170EEC00F6E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53A0DE0E-DC9A-4565-9670-E562BE6A589B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A0F599D8-D64C-4016-B40A-AD40806C94F0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5879166B-4DBD-4CCD-AD28-BB08752A3E52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1BE47736-EB3C-4933-817A-0F94E0FC2A83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65A92E89-6D01-462F-AA21-AA8E20FA0DCB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8465D9BB-3EDF-4BD5-AC87-647694111406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6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542CD1-DB8F-4A30-8FFA-7B55E6E68906}"/>
              </a:ext>
            </a:extLst>
          </p:cNvPr>
          <p:cNvSpPr/>
          <p:nvPr/>
        </p:nvSpPr>
        <p:spPr>
          <a:xfrm>
            <a:off x="1878737" y="5789595"/>
            <a:ext cx="1326561" cy="83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A6610C-59BD-43BE-9752-E5ABAB610A4D}"/>
              </a:ext>
            </a:extLst>
          </p:cNvPr>
          <p:cNvSpPr/>
          <p:nvPr/>
        </p:nvSpPr>
        <p:spPr>
          <a:xfrm>
            <a:off x="-10217" y="-15998"/>
            <a:ext cx="12212434" cy="913932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890AF9-8ECC-4CE6-B6E1-D33A00299980}"/>
              </a:ext>
            </a:extLst>
          </p:cNvPr>
          <p:cNvSpPr/>
          <p:nvPr/>
        </p:nvSpPr>
        <p:spPr>
          <a:xfrm>
            <a:off x="-10217" y="912663"/>
            <a:ext cx="931480" cy="2247739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0451FCE-5B9C-430C-86CC-006BFDBF688A}"/>
              </a:ext>
            </a:extLst>
          </p:cNvPr>
          <p:cNvSpPr/>
          <p:nvPr/>
        </p:nvSpPr>
        <p:spPr>
          <a:xfrm>
            <a:off x="-10217" y="2583012"/>
            <a:ext cx="931480" cy="1700593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759F88-534D-4416-92F3-80AEE57F0999}"/>
              </a:ext>
            </a:extLst>
          </p:cNvPr>
          <p:cNvSpPr/>
          <p:nvPr/>
        </p:nvSpPr>
        <p:spPr>
          <a:xfrm>
            <a:off x="-10217" y="4277561"/>
            <a:ext cx="1435912" cy="1894431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72C48A0-423B-41C8-9532-AFD66D14E634}"/>
              </a:ext>
            </a:extLst>
          </p:cNvPr>
          <p:cNvSpPr/>
          <p:nvPr/>
        </p:nvSpPr>
        <p:spPr>
          <a:xfrm>
            <a:off x="-10217" y="6172490"/>
            <a:ext cx="11075010" cy="701205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D84A4E-2316-4A33-901C-A07404EC0F42}"/>
              </a:ext>
            </a:extLst>
          </p:cNvPr>
          <p:cNvSpPr/>
          <p:nvPr/>
        </p:nvSpPr>
        <p:spPr>
          <a:xfrm>
            <a:off x="11058771" y="5418759"/>
            <a:ext cx="1135003" cy="1451994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DCEABF7-F93C-4D86-9953-15F9ECC9DE55}"/>
              </a:ext>
            </a:extLst>
          </p:cNvPr>
          <p:cNvSpPr/>
          <p:nvPr/>
        </p:nvSpPr>
        <p:spPr>
          <a:xfrm>
            <a:off x="11058771" y="3632293"/>
            <a:ext cx="1135003" cy="178950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2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1B7F7DF-7695-46FE-BE17-0F89D305F9AE}"/>
              </a:ext>
            </a:extLst>
          </p:cNvPr>
          <p:cNvSpPr/>
          <p:nvPr/>
        </p:nvSpPr>
        <p:spPr>
          <a:xfrm>
            <a:off x="10936948" y="1623679"/>
            <a:ext cx="1256827" cy="200705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3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FED54C-C8DB-4C1D-A125-D740D4A844B8}"/>
              </a:ext>
            </a:extLst>
          </p:cNvPr>
          <p:cNvSpPr/>
          <p:nvPr/>
        </p:nvSpPr>
        <p:spPr>
          <a:xfrm>
            <a:off x="10526153" y="1982542"/>
            <a:ext cx="595306" cy="299565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4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86AA13E-50E0-4A46-84A2-025D4FF3520E}"/>
              </a:ext>
            </a:extLst>
          </p:cNvPr>
          <p:cNvSpPr/>
          <p:nvPr/>
        </p:nvSpPr>
        <p:spPr>
          <a:xfrm>
            <a:off x="7705176" y="550328"/>
            <a:ext cx="4488598" cy="107851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7CC378F-C9DA-4C1B-844E-54E80A9BBC7F}"/>
              </a:ext>
            </a:extLst>
          </p:cNvPr>
          <p:cNvSpPr/>
          <p:nvPr/>
        </p:nvSpPr>
        <p:spPr>
          <a:xfrm>
            <a:off x="926138" y="3845777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285B96-3195-42AC-9D57-263F665A762C}"/>
              </a:ext>
            </a:extLst>
          </p:cNvPr>
          <p:cNvSpPr/>
          <p:nvPr/>
        </p:nvSpPr>
        <p:spPr>
          <a:xfrm>
            <a:off x="926138" y="3402574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3351BFE-CFE1-455C-818E-40329B97E099}"/>
              </a:ext>
            </a:extLst>
          </p:cNvPr>
          <p:cNvSpPr/>
          <p:nvPr/>
        </p:nvSpPr>
        <p:spPr>
          <a:xfrm>
            <a:off x="926138" y="2959371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D226CC-D814-4087-A9C8-3A42FA0C7F1A}"/>
              </a:ext>
            </a:extLst>
          </p:cNvPr>
          <p:cNvSpPr/>
          <p:nvPr/>
        </p:nvSpPr>
        <p:spPr>
          <a:xfrm>
            <a:off x="926138" y="2516169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90DC83-56A0-406F-86B4-07F97E2BA02B}"/>
              </a:ext>
            </a:extLst>
          </p:cNvPr>
          <p:cNvSpPr/>
          <p:nvPr/>
        </p:nvSpPr>
        <p:spPr>
          <a:xfrm>
            <a:off x="926138" y="2072966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5163960-CDE6-4E87-A065-66BB417EB0CB}"/>
              </a:ext>
            </a:extLst>
          </p:cNvPr>
          <p:cNvSpPr/>
          <p:nvPr/>
        </p:nvSpPr>
        <p:spPr>
          <a:xfrm>
            <a:off x="926138" y="1629763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CD32ED7-DA5C-420A-8AD1-EC39D33D7919}"/>
              </a:ext>
            </a:extLst>
          </p:cNvPr>
          <p:cNvSpPr/>
          <p:nvPr/>
        </p:nvSpPr>
        <p:spPr>
          <a:xfrm>
            <a:off x="7705176" y="1305485"/>
            <a:ext cx="4488598" cy="32336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8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06CDC2B-C897-42BB-A557-A06F1535806A}"/>
              </a:ext>
            </a:extLst>
          </p:cNvPr>
          <p:cNvGrpSpPr/>
          <p:nvPr/>
        </p:nvGrpSpPr>
        <p:grpSpPr>
          <a:xfrm>
            <a:off x="7929059" y="1408109"/>
            <a:ext cx="4040833" cy="118113"/>
            <a:chOff x="0" y="0"/>
            <a:chExt cx="8081664" cy="236225"/>
          </a:xfrm>
        </p:grpSpPr>
        <p:sp>
          <p:nvSpPr>
            <p:cNvPr id="283" name="圆形">
              <a:extLst>
                <a:ext uri="{FF2B5EF4-FFF2-40B4-BE49-F238E27FC236}">
                  <a16:creationId xmlns:a16="http://schemas.microsoft.com/office/drawing/2014/main" id="{432B9213-CB90-4199-B3C6-74505B3E3FE7}"/>
                </a:ext>
              </a:extLst>
            </p:cNvPr>
            <p:cNvSpPr/>
            <p:nvPr/>
          </p:nvSpPr>
          <p:spPr>
            <a:xfrm>
              <a:off x="0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4" name="圆形">
              <a:extLst>
                <a:ext uri="{FF2B5EF4-FFF2-40B4-BE49-F238E27FC236}">
                  <a16:creationId xmlns:a16="http://schemas.microsoft.com/office/drawing/2014/main" id="{3BCC2888-5482-4424-BF22-15674667D440}"/>
                </a:ext>
              </a:extLst>
            </p:cNvPr>
            <p:cNvSpPr/>
            <p:nvPr/>
          </p:nvSpPr>
          <p:spPr>
            <a:xfrm>
              <a:off x="1120776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5" name="圆形">
              <a:extLst>
                <a:ext uri="{FF2B5EF4-FFF2-40B4-BE49-F238E27FC236}">
                  <a16:creationId xmlns:a16="http://schemas.microsoft.com/office/drawing/2014/main" id="{F61D6B3B-B903-4551-9864-562F51620E10}"/>
                </a:ext>
              </a:extLst>
            </p:cNvPr>
            <p:cNvSpPr/>
            <p:nvPr/>
          </p:nvSpPr>
          <p:spPr>
            <a:xfrm>
              <a:off x="2241554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6" name="圆形">
              <a:extLst>
                <a:ext uri="{FF2B5EF4-FFF2-40B4-BE49-F238E27FC236}">
                  <a16:creationId xmlns:a16="http://schemas.microsoft.com/office/drawing/2014/main" id="{D3BDBC37-4250-4E79-A804-17E95C8C4419}"/>
                </a:ext>
              </a:extLst>
            </p:cNvPr>
            <p:cNvSpPr/>
            <p:nvPr/>
          </p:nvSpPr>
          <p:spPr>
            <a:xfrm>
              <a:off x="3362331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7" name="圆形">
              <a:extLst>
                <a:ext uri="{FF2B5EF4-FFF2-40B4-BE49-F238E27FC236}">
                  <a16:creationId xmlns:a16="http://schemas.microsoft.com/office/drawing/2014/main" id="{7F2CD6C5-F78A-4196-98D2-3367372599DA}"/>
                </a:ext>
              </a:extLst>
            </p:cNvPr>
            <p:cNvSpPr/>
            <p:nvPr/>
          </p:nvSpPr>
          <p:spPr>
            <a:xfrm>
              <a:off x="4483107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8" name="圆形">
              <a:extLst>
                <a:ext uri="{FF2B5EF4-FFF2-40B4-BE49-F238E27FC236}">
                  <a16:creationId xmlns:a16="http://schemas.microsoft.com/office/drawing/2014/main" id="{E8396EDC-A9BC-4BDE-9AE2-CD56EF674085}"/>
                </a:ext>
              </a:extLst>
            </p:cNvPr>
            <p:cNvSpPr/>
            <p:nvPr/>
          </p:nvSpPr>
          <p:spPr>
            <a:xfrm>
              <a:off x="5603884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9" name="圆形">
              <a:extLst>
                <a:ext uri="{FF2B5EF4-FFF2-40B4-BE49-F238E27FC236}">
                  <a16:creationId xmlns:a16="http://schemas.microsoft.com/office/drawing/2014/main" id="{EBE2E5CA-6074-42B3-9378-26D66D53AD8D}"/>
                </a:ext>
              </a:extLst>
            </p:cNvPr>
            <p:cNvSpPr/>
            <p:nvPr/>
          </p:nvSpPr>
          <p:spPr>
            <a:xfrm>
              <a:off x="6724662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0" name="圆形">
              <a:extLst>
                <a:ext uri="{FF2B5EF4-FFF2-40B4-BE49-F238E27FC236}">
                  <a16:creationId xmlns:a16="http://schemas.microsoft.com/office/drawing/2014/main" id="{CFD174A2-85C1-482D-A294-096AA7BF7DB1}"/>
                </a:ext>
              </a:extLst>
            </p:cNvPr>
            <p:cNvSpPr/>
            <p:nvPr/>
          </p:nvSpPr>
          <p:spPr>
            <a:xfrm>
              <a:off x="7845438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91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E82A3F7-7EF3-466A-AE4C-0DCE01EF02B2}"/>
              </a:ext>
            </a:extLst>
          </p:cNvPr>
          <p:cNvSpPr/>
          <p:nvPr/>
        </p:nvSpPr>
        <p:spPr>
          <a:xfrm>
            <a:off x="123119" y="5050303"/>
            <a:ext cx="306241" cy="22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2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CFE877-9206-486A-99C0-F4A80BFC60F2}"/>
              </a:ext>
            </a:extLst>
          </p:cNvPr>
          <p:cNvSpPr/>
          <p:nvPr/>
        </p:nvSpPr>
        <p:spPr>
          <a:xfrm>
            <a:off x="324710" y="4954101"/>
            <a:ext cx="398554" cy="317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3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0EF068-3772-42E2-BB72-EBE05296B7D5}"/>
              </a:ext>
            </a:extLst>
          </p:cNvPr>
          <p:cNvSpPr/>
          <p:nvPr/>
        </p:nvSpPr>
        <p:spPr>
          <a:xfrm>
            <a:off x="691537" y="5180777"/>
            <a:ext cx="208922" cy="91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4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8B17717-206A-4274-8604-B43D9B4E7D2D}"/>
              </a:ext>
            </a:extLst>
          </p:cNvPr>
          <p:cNvSpPr/>
          <p:nvPr/>
        </p:nvSpPr>
        <p:spPr>
          <a:xfrm>
            <a:off x="887645" y="5003836"/>
            <a:ext cx="396522" cy="26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5" name="心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CF6995A-EEA6-4891-9781-19808E07B452}"/>
              </a:ext>
            </a:extLst>
          </p:cNvPr>
          <p:cNvSpPr/>
          <p:nvPr/>
        </p:nvSpPr>
        <p:spPr>
          <a:xfrm>
            <a:off x="611914" y="4679934"/>
            <a:ext cx="191652" cy="16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6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23737EC-3C63-42DA-8B4A-FCE6AD6BA29F}"/>
              </a:ext>
            </a:extLst>
          </p:cNvPr>
          <p:cNvSpPr/>
          <p:nvPr/>
        </p:nvSpPr>
        <p:spPr>
          <a:xfrm>
            <a:off x="176938" y="5511448"/>
            <a:ext cx="4829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9F72744-5F11-4494-9F74-9D905171E31C}"/>
              </a:ext>
            </a:extLst>
          </p:cNvPr>
          <p:cNvSpPr/>
          <p:nvPr/>
        </p:nvSpPr>
        <p:spPr>
          <a:xfrm>
            <a:off x="79641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2589E56-7B21-4851-959C-33F01D9F84E1}"/>
              </a:ext>
            </a:extLst>
          </p:cNvPr>
          <p:cNvSpPr/>
          <p:nvPr/>
        </p:nvSpPr>
        <p:spPr>
          <a:xfrm>
            <a:off x="104358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249E236-E290-4DA0-B9DA-436C5F18670F}"/>
              </a:ext>
            </a:extLst>
          </p:cNvPr>
          <p:cNvSpPr/>
          <p:nvPr/>
        </p:nvSpPr>
        <p:spPr>
          <a:xfrm>
            <a:off x="503269" y="5618588"/>
            <a:ext cx="2718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16C03C8-E564-4A26-979F-57BCE14A6796}"/>
              </a:ext>
            </a:extLst>
          </p:cNvPr>
          <p:cNvSpPr/>
          <p:nvPr/>
        </p:nvSpPr>
        <p:spPr>
          <a:xfrm>
            <a:off x="911614" y="561858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D8BD73-7D94-4BAB-8CCD-E5CE206FA9B8}"/>
              </a:ext>
            </a:extLst>
          </p:cNvPr>
          <p:cNvSpPr/>
          <p:nvPr/>
        </p:nvSpPr>
        <p:spPr>
          <a:xfrm>
            <a:off x="740668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71AC18-895D-4D1A-A621-CA287A83CF7C}"/>
              </a:ext>
            </a:extLst>
          </p:cNvPr>
          <p:cNvSpPr/>
          <p:nvPr/>
        </p:nvSpPr>
        <p:spPr>
          <a:xfrm>
            <a:off x="363091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7B9D53-D597-4DA3-B680-905A4495C54F}"/>
              </a:ext>
            </a:extLst>
          </p:cNvPr>
          <p:cNvSpPr/>
          <p:nvPr/>
        </p:nvSpPr>
        <p:spPr>
          <a:xfrm>
            <a:off x="583856" y="5936889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DF69CEE-342E-4C91-AB52-398E80A1864F}"/>
              </a:ext>
            </a:extLst>
          </p:cNvPr>
          <p:cNvSpPr/>
          <p:nvPr/>
        </p:nvSpPr>
        <p:spPr>
          <a:xfrm>
            <a:off x="148" y="2746594"/>
            <a:ext cx="910750" cy="1524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441"/>
                </a:lnTo>
                <a:lnTo>
                  <a:pt x="1946" y="0"/>
                </a:lnTo>
                <a:lnTo>
                  <a:pt x="0" y="0"/>
                </a:lnTo>
                <a:close/>
                <a:moveTo>
                  <a:pt x="6737" y="0"/>
                </a:moveTo>
                <a:lnTo>
                  <a:pt x="0" y="8447"/>
                </a:lnTo>
                <a:lnTo>
                  <a:pt x="0" y="11777"/>
                </a:lnTo>
                <a:lnTo>
                  <a:pt x="9392" y="0"/>
                </a:lnTo>
                <a:lnTo>
                  <a:pt x="6737" y="0"/>
                </a:lnTo>
                <a:close/>
                <a:moveTo>
                  <a:pt x="14182" y="0"/>
                </a:moveTo>
                <a:lnTo>
                  <a:pt x="0" y="17782"/>
                </a:lnTo>
                <a:lnTo>
                  <a:pt x="0" y="21343"/>
                </a:lnTo>
                <a:lnTo>
                  <a:pt x="17021" y="0"/>
                </a:lnTo>
                <a:lnTo>
                  <a:pt x="14182" y="0"/>
                </a:lnTo>
                <a:close/>
                <a:moveTo>
                  <a:pt x="21600" y="264"/>
                </a:moveTo>
                <a:lnTo>
                  <a:pt x="4583" y="21600"/>
                </a:lnTo>
                <a:lnTo>
                  <a:pt x="7648" y="21600"/>
                </a:lnTo>
                <a:lnTo>
                  <a:pt x="21600" y="4100"/>
                </a:lnTo>
                <a:lnTo>
                  <a:pt x="21600" y="264"/>
                </a:lnTo>
                <a:close/>
                <a:moveTo>
                  <a:pt x="21600" y="10110"/>
                </a:moveTo>
                <a:lnTo>
                  <a:pt x="12438" y="21600"/>
                </a:lnTo>
                <a:lnTo>
                  <a:pt x="15411" y="21600"/>
                </a:lnTo>
                <a:lnTo>
                  <a:pt x="21600" y="13838"/>
                </a:lnTo>
                <a:lnTo>
                  <a:pt x="21600" y="10110"/>
                </a:lnTo>
                <a:close/>
                <a:moveTo>
                  <a:pt x="21600" y="19847"/>
                </a:moveTo>
                <a:lnTo>
                  <a:pt x="20201" y="21600"/>
                </a:lnTo>
                <a:lnTo>
                  <a:pt x="21600" y="21600"/>
                </a:lnTo>
                <a:lnTo>
                  <a:pt x="21600" y="19847"/>
                </a:lnTo>
                <a:close/>
              </a:path>
            </a:pathLst>
          </a:custGeom>
          <a:solidFill>
            <a:srgbClr val="FBD44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0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FBDFFA-05F4-477A-AC5F-126DC05599B0}"/>
              </a:ext>
            </a:extLst>
          </p:cNvPr>
          <p:cNvGrpSpPr/>
          <p:nvPr/>
        </p:nvGrpSpPr>
        <p:grpSpPr>
          <a:xfrm>
            <a:off x="148028" y="1546947"/>
            <a:ext cx="614990" cy="614990"/>
            <a:chOff x="0" y="0"/>
            <a:chExt cx="1229979" cy="1229979"/>
          </a:xfrm>
        </p:grpSpPr>
        <p:sp>
          <p:nvSpPr>
            <p:cNvPr id="306" name="圆形">
              <a:extLst>
                <a:ext uri="{FF2B5EF4-FFF2-40B4-BE49-F238E27FC236}">
                  <a16:creationId xmlns:a16="http://schemas.microsoft.com/office/drawing/2014/main" id="{E0765219-C766-493A-83C7-8AFCE0CEA788}"/>
                </a:ext>
              </a:extLst>
            </p:cNvPr>
            <p:cNvSpPr/>
            <p:nvPr/>
          </p:nvSpPr>
          <p:spPr>
            <a:xfrm>
              <a:off x="0" y="0"/>
              <a:ext cx="1229980" cy="122998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7" name="圆角矩形">
              <a:extLst>
                <a:ext uri="{FF2B5EF4-FFF2-40B4-BE49-F238E27FC236}">
                  <a16:creationId xmlns:a16="http://schemas.microsoft.com/office/drawing/2014/main" id="{A7AF12E1-54E4-4A43-AF62-715EAB2D44BC}"/>
                </a:ext>
              </a:extLst>
            </p:cNvPr>
            <p:cNvSpPr/>
            <p:nvPr/>
          </p:nvSpPr>
          <p:spPr>
            <a:xfrm>
              <a:off x="407726" y="372595"/>
              <a:ext cx="109274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8" name="圆角矩形">
              <a:extLst>
                <a:ext uri="{FF2B5EF4-FFF2-40B4-BE49-F238E27FC236}">
                  <a16:creationId xmlns:a16="http://schemas.microsoft.com/office/drawing/2014/main" id="{F79C0439-FB00-4DEA-8DF9-23E2377AC65C}"/>
                </a:ext>
              </a:extLst>
            </p:cNvPr>
            <p:cNvSpPr/>
            <p:nvPr/>
          </p:nvSpPr>
          <p:spPr>
            <a:xfrm>
              <a:off x="712979" y="372595"/>
              <a:ext cx="109275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9" name="线条">
              <a:extLst>
                <a:ext uri="{FF2B5EF4-FFF2-40B4-BE49-F238E27FC236}">
                  <a16:creationId xmlns:a16="http://schemas.microsoft.com/office/drawing/2014/main" id="{EC51536B-3957-40FE-BD36-3DDDE717DB4F}"/>
                </a:ext>
              </a:extLst>
            </p:cNvPr>
            <p:cNvSpPr/>
            <p:nvPr/>
          </p:nvSpPr>
          <p:spPr>
            <a:xfrm>
              <a:off x="345854" y="801572"/>
              <a:ext cx="544151" cy="10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C775F7C-C2CC-4EB1-AD39-57AE8364F844}"/>
              </a:ext>
            </a:extLst>
          </p:cNvPr>
          <p:cNvSpPr/>
          <p:nvPr/>
        </p:nvSpPr>
        <p:spPr>
          <a:xfrm>
            <a:off x="149127" y="1331236"/>
            <a:ext cx="613149" cy="38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9" h="21600" extrusionOk="0">
                <a:moveTo>
                  <a:pt x="10263" y="0"/>
                </a:moveTo>
                <a:cubicBezTo>
                  <a:pt x="7630" y="0"/>
                  <a:pt x="4994" y="1694"/>
                  <a:pt x="2985" y="5078"/>
                </a:cubicBezTo>
                <a:cubicBezTo>
                  <a:pt x="325" y="9560"/>
                  <a:pt x="-540" y="15873"/>
                  <a:pt x="322" y="21600"/>
                </a:cubicBezTo>
                <a:cubicBezTo>
                  <a:pt x="750" y="20525"/>
                  <a:pt x="1239" y="19507"/>
                  <a:pt x="1803" y="18557"/>
                </a:cubicBezTo>
                <a:cubicBezTo>
                  <a:pt x="6473" y="10692"/>
                  <a:pt x="14047" y="10692"/>
                  <a:pt x="18717" y="18557"/>
                </a:cubicBezTo>
                <a:cubicBezTo>
                  <a:pt x="19281" y="19507"/>
                  <a:pt x="19770" y="20525"/>
                  <a:pt x="20198" y="21600"/>
                </a:cubicBezTo>
                <a:cubicBezTo>
                  <a:pt x="21060" y="15873"/>
                  <a:pt x="20195" y="9560"/>
                  <a:pt x="17535" y="5078"/>
                </a:cubicBezTo>
                <a:cubicBezTo>
                  <a:pt x="15526" y="1694"/>
                  <a:pt x="12897" y="0"/>
                  <a:pt x="10263" y="0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1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E359D7-B649-4A9A-A397-DE1FC4813CBA}"/>
              </a:ext>
            </a:extLst>
          </p:cNvPr>
          <p:cNvGrpSpPr/>
          <p:nvPr/>
        </p:nvGrpSpPr>
        <p:grpSpPr>
          <a:xfrm>
            <a:off x="1504611" y="289567"/>
            <a:ext cx="1127116" cy="1062560"/>
            <a:chOff x="0" y="0"/>
            <a:chExt cx="1437127" cy="1255379"/>
          </a:xfrm>
        </p:grpSpPr>
        <p:sp>
          <p:nvSpPr>
            <p:cNvPr id="314" name="椭圆形">
              <a:extLst>
                <a:ext uri="{FF2B5EF4-FFF2-40B4-BE49-F238E27FC236}">
                  <a16:creationId xmlns:a16="http://schemas.microsoft.com/office/drawing/2014/main" id="{196B9849-C3C7-4F69-9525-6508D6C28E3B}"/>
                </a:ext>
              </a:extLst>
            </p:cNvPr>
            <p:cNvSpPr/>
            <p:nvPr/>
          </p:nvSpPr>
          <p:spPr>
            <a:xfrm rot="20236989">
              <a:off x="58528" y="343206"/>
              <a:ext cx="1320071" cy="56829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5" name="形状">
              <a:extLst>
                <a:ext uri="{FF2B5EF4-FFF2-40B4-BE49-F238E27FC236}">
                  <a16:creationId xmlns:a16="http://schemas.microsoft.com/office/drawing/2014/main" id="{9F3468DF-F8E4-4772-966E-73918E67D94E}"/>
                </a:ext>
              </a:extLst>
            </p:cNvPr>
            <p:cNvSpPr/>
            <p:nvPr/>
          </p:nvSpPr>
          <p:spPr>
            <a:xfrm rot="20283060">
              <a:off x="278391" y="122113"/>
              <a:ext cx="849476" cy="101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6" name="圆形">
              <a:extLst>
                <a:ext uri="{FF2B5EF4-FFF2-40B4-BE49-F238E27FC236}">
                  <a16:creationId xmlns:a16="http://schemas.microsoft.com/office/drawing/2014/main" id="{0B6D7308-F5A0-4029-9DC2-1DC317039AD2}"/>
                </a:ext>
              </a:extLst>
            </p:cNvPr>
            <p:cNvSpPr/>
            <p:nvPr/>
          </p:nvSpPr>
          <p:spPr>
            <a:xfrm>
              <a:off x="1128890" y="231583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7" name="圆形">
              <a:extLst>
                <a:ext uri="{FF2B5EF4-FFF2-40B4-BE49-F238E27FC236}">
                  <a16:creationId xmlns:a16="http://schemas.microsoft.com/office/drawing/2014/main" id="{B8AB89BD-8F95-4B46-A679-9FFEC27906BC}"/>
                </a:ext>
              </a:extLst>
            </p:cNvPr>
            <p:cNvSpPr/>
            <p:nvPr/>
          </p:nvSpPr>
          <p:spPr>
            <a:xfrm>
              <a:off x="291170" y="933115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8" name="线条">
              <a:extLst>
                <a:ext uri="{FF2B5EF4-FFF2-40B4-BE49-F238E27FC236}">
                  <a16:creationId xmlns:a16="http://schemas.microsoft.com/office/drawing/2014/main" id="{9C095CC1-2E4D-4042-9CC2-92857F7A0DB5}"/>
                </a:ext>
              </a:extLst>
            </p:cNvPr>
            <p:cNvSpPr/>
            <p:nvPr/>
          </p:nvSpPr>
          <p:spPr>
            <a:xfrm flipV="1">
              <a:off x="731214" y="852069"/>
              <a:ext cx="178056" cy="7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9" name="背心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1D0C176-8103-4A3D-96E7-48D8BD89018F}"/>
              </a:ext>
            </a:extLst>
          </p:cNvPr>
          <p:cNvSpPr/>
          <p:nvPr/>
        </p:nvSpPr>
        <p:spPr>
          <a:xfrm>
            <a:off x="8426565" y="721304"/>
            <a:ext cx="267726" cy="420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22" y="0"/>
                </a:moveTo>
                <a:cubicBezTo>
                  <a:pt x="2929" y="0"/>
                  <a:pt x="2852" y="49"/>
                  <a:pt x="2852" y="108"/>
                </a:cubicBezTo>
                <a:lnTo>
                  <a:pt x="2852" y="6115"/>
                </a:lnTo>
                <a:cubicBezTo>
                  <a:pt x="2852" y="8430"/>
                  <a:pt x="148" y="9371"/>
                  <a:pt x="148" y="9371"/>
                </a:cubicBezTo>
                <a:cubicBezTo>
                  <a:pt x="67" y="9399"/>
                  <a:pt x="0" y="9472"/>
                  <a:pt x="0" y="9531"/>
                </a:cubicBezTo>
                <a:lnTo>
                  <a:pt x="0" y="21492"/>
                </a:lnTo>
                <a:cubicBezTo>
                  <a:pt x="0" y="21551"/>
                  <a:pt x="76" y="21600"/>
                  <a:pt x="170" y="21600"/>
                </a:cubicBezTo>
                <a:lnTo>
                  <a:pt x="10222" y="21600"/>
                </a:lnTo>
                <a:cubicBezTo>
                  <a:pt x="10315" y="21600"/>
                  <a:pt x="10468" y="21600"/>
                  <a:pt x="10561" y="21600"/>
                </a:cubicBezTo>
                <a:lnTo>
                  <a:pt x="11039" y="21600"/>
                </a:lnTo>
                <a:cubicBezTo>
                  <a:pt x="11132" y="21600"/>
                  <a:pt x="11285" y="21600"/>
                  <a:pt x="11378" y="21600"/>
                </a:cubicBezTo>
                <a:lnTo>
                  <a:pt x="21430" y="21600"/>
                </a:lnTo>
                <a:cubicBezTo>
                  <a:pt x="21524" y="21600"/>
                  <a:pt x="21600" y="21551"/>
                  <a:pt x="21600" y="21492"/>
                </a:cubicBezTo>
                <a:lnTo>
                  <a:pt x="21600" y="9531"/>
                </a:lnTo>
                <a:cubicBezTo>
                  <a:pt x="21600" y="9472"/>
                  <a:pt x="21533" y="9399"/>
                  <a:pt x="21452" y="9371"/>
                </a:cubicBezTo>
                <a:cubicBezTo>
                  <a:pt x="21452" y="9371"/>
                  <a:pt x="18748" y="8430"/>
                  <a:pt x="18748" y="6115"/>
                </a:cubicBezTo>
                <a:lnTo>
                  <a:pt x="18748" y="108"/>
                </a:lnTo>
                <a:cubicBezTo>
                  <a:pt x="18748" y="49"/>
                  <a:pt x="18671" y="0"/>
                  <a:pt x="18578" y="0"/>
                </a:cubicBezTo>
                <a:lnTo>
                  <a:pt x="15771" y="0"/>
                </a:lnTo>
                <a:cubicBezTo>
                  <a:pt x="15677" y="0"/>
                  <a:pt x="15610" y="47"/>
                  <a:pt x="15622" y="106"/>
                </a:cubicBezTo>
                <a:cubicBezTo>
                  <a:pt x="15622" y="106"/>
                  <a:pt x="17016" y="7163"/>
                  <a:pt x="10800" y="7163"/>
                </a:cubicBezTo>
                <a:cubicBezTo>
                  <a:pt x="4584" y="7163"/>
                  <a:pt x="5978" y="106"/>
                  <a:pt x="5978" y="106"/>
                </a:cubicBezTo>
                <a:cubicBezTo>
                  <a:pt x="5990" y="47"/>
                  <a:pt x="5923" y="0"/>
                  <a:pt x="5829" y="0"/>
                </a:cubicBezTo>
                <a:lnTo>
                  <a:pt x="3022" y="0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0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3AC4B4A-1296-4E3E-BFFF-1E014A87F92C}"/>
              </a:ext>
            </a:extLst>
          </p:cNvPr>
          <p:cNvGrpSpPr/>
          <p:nvPr/>
        </p:nvGrpSpPr>
        <p:grpSpPr>
          <a:xfrm>
            <a:off x="10617101" y="727294"/>
            <a:ext cx="543377" cy="408600"/>
            <a:chOff x="0" y="0"/>
            <a:chExt cx="1086751" cy="817197"/>
          </a:xfrm>
        </p:grpSpPr>
        <p:sp>
          <p:nvSpPr>
            <p:cNvPr id="321" name="猫">
              <a:extLst>
                <a:ext uri="{FF2B5EF4-FFF2-40B4-BE49-F238E27FC236}">
                  <a16:creationId xmlns:a16="http://schemas.microsoft.com/office/drawing/2014/main" id="{BC081E39-D596-4F26-B3B0-C1930E9DDB28}"/>
                </a:ext>
              </a:extLst>
            </p:cNvPr>
            <p:cNvSpPr/>
            <p:nvPr/>
          </p:nvSpPr>
          <p:spPr>
            <a:xfrm>
              <a:off x="0" y="0"/>
              <a:ext cx="1086752" cy="81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161" extrusionOk="0">
                  <a:moveTo>
                    <a:pt x="1787" y="0"/>
                  </a:moveTo>
                  <a:cubicBezTo>
                    <a:pt x="1647" y="1"/>
                    <a:pt x="1497" y="21"/>
                    <a:pt x="1336" y="66"/>
                  </a:cubicBezTo>
                  <a:cubicBezTo>
                    <a:pt x="242" y="375"/>
                    <a:pt x="-1383" y="3616"/>
                    <a:pt x="2179" y="8649"/>
                  </a:cubicBezTo>
                  <a:cubicBezTo>
                    <a:pt x="2887" y="9443"/>
                    <a:pt x="2519" y="10329"/>
                    <a:pt x="2471" y="10868"/>
                  </a:cubicBezTo>
                  <a:cubicBezTo>
                    <a:pt x="2412" y="11193"/>
                    <a:pt x="2380" y="11536"/>
                    <a:pt x="2363" y="11902"/>
                  </a:cubicBezTo>
                  <a:cubicBezTo>
                    <a:pt x="2313" y="12941"/>
                    <a:pt x="1681" y="13944"/>
                    <a:pt x="1128" y="14699"/>
                  </a:cubicBezTo>
                  <a:cubicBezTo>
                    <a:pt x="1048" y="14808"/>
                    <a:pt x="994" y="14950"/>
                    <a:pt x="966" y="15102"/>
                  </a:cubicBezTo>
                  <a:cubicBezTo>
                    <a:pt x="733" y="16372"/>
                    <a:pt x="778" y="17985"/>
                    <a:pt x="811" y="18653"/>
                  </a:cubicBezTo>
                  <a:cubicBezTo>
                    <a:pt x="846" y="19368"/>
                    <a:pt x="118" y="19184"/>
                    <a:pt x="885" y="20680"/>
                  </a:cubicBezTo>
                  <a:cubicBezTo>
                    <a:pt x="1098" y="21094"/>
                    <a:pt x="1799" y="20601"/>
                    <a:pt x="1710" y="19911"/>
                  </a:cubicBezTo>
                  <a:cubicBezTo>
                    <a:pt x="1622" y="19221"/>
                    <a:pt x="2257" y="16392"/>
                    <a:pt x="2875" y="16047"/>
                  </a:cubicBezTo>
                  <a:cubicBezTo>
                    <a:pt x="3315" y="15802"/>
                    <a:pt x="4075" y="15606"/>
                    <a:pt x="4478" y="15514"/>
                  </a:cubicBezTo>
                  <a:cubicBezTo>
                    <a:pt x="4388" y="16306"/>
                    <a:pt x="4149" y="17458"/>
                    <a:pt x="4370" y="17920"/>
                  </a:cubicBezTo>
                  <a:cubicBezTo>
                    <a:pt x="5800" y="21592"/>
                    <a:pt x="6559" y="21073"/>
                    <a:pt x="7142" y="21098"/>
                  </a:cubicBezTo>
                  <a:cubicBezTo>
                    <a:pt x="7725" y="21123"/>
                    <a:pt x="7707" y="20853"/>
                    <a:pt x="7707" y="20558"/>
                  </a:cubicBezTo>
                  <a:cubicBezTo>
                    <a:pt x="7707" y="20262"/>
                    <a:pt x="7212" y="19966"/>
                    <a:pt x="6894" y="20015"/>
                  </a:cubicBezTo>
                  <a:cubicBezTo>
                    <a:pt x="6577" y="20064"/>
                    <a:pt x="5677" y="18414"/>
                    <a:pt x="6260" y="17872"/>
                  </a:cubicBezTo>
                  <a:cubicBezTo>
                    <a:pt x="6708" y="17455"/>
                    <a:pt x="7793" y="15523"/>
                    <a:pt x="8270" y="14652"/>
                  </a:cubicBezTo>
                  <a:cubicBezTo>
                    <a:pt x="8637" y="14639"/>
                    <a:pt x="8998" y="14675"/>
                    <a:pt x="9321" y="14792"/>
                  </a:cubicBezTo>
                  <a:cubicBezTo>
                    <a:pt x="9847" y="14982"/>
                    <a:pt x="10656" y="15138"/>
                    <a:pt x="11496" y="15252"/>
                  </a:cubicBezTo>
                  <a:cubicBezTo>
                    <a:pt x="11488" y="16234"/>
                    <a:pt x="11453" y="17691"/>
                    <a:pt x="11301" y="18191"/>
                  </a:cubicBezTo>
                  <a:cubicBezTo>
                    <a:pt x="11109" y="18822"/>
                    <a:pt x="11195" y="19385"/>
                    <a:pt x="11258" y="19645"/>
                  </a:cubicBezTo>
                  <a:cubicBezTo>
                    <a:pt x="11286" y="19761"/>
                    <a:pt x="11288" y="19889"/>
                    <a:pt x="11269" y="20013"/>
                  </a:cubicBezTo>
                  <a:cubicBezTo>
                    <a:pt x="11196" y="20496"/>
                    <a:pt x="11103" y="21098"/>
                    <a:pt x="11731" y="21098"/>
                  </a:cubicBezTo>
                  <a:cubicBezTo>
                    <a:pt x="12473" y="21098"/>
                    <a:pt x="12708" y="20901"/>
                    <a:pt x="12658" y="20556"/>
                  </a:cubicBezTo>
                  <a:cubicBezTo>
                    <a:pt x="12633" y="20385"/>
                    <a:pt x="12523" y="20274"/>
                    <a:pt x="12420" y="20206"/>
                  </a:cubicBezTo>
                  <a:cubicBezTo>
                    <a:pt x="12293" y="20123"/>
                    <a:pt x="12222" y="19937"/>
                    <a:pt x="12240" y="19736"/>
                  </a:cubicBezTo>
                  <a:cubicBezTo>
                    <a:pt x="12321" y="18841"/>
                    <a:pt x="12681" y="16518"/>
                    <a:pt x="13897" y="15467"/>
                  </a:cubicBezTo>
                  <a:cubicBezTo>
                    <a:pt x="14344" y="15484"/>
                    <a:pt x="14683" y="15479"/>
                    <a:pt x="14825" y="15447"/>
                  </a:cubicBezTo>
                  <a:cubicBezTo>
                    <a:pt x="15379" y="15324"/>
                    <a:pt x="15445" y="18493"/>
                    <a:pt x="16393" y="19634"/>
                  </a:cubicBezTo>
                  <a:cubicBezTo>
                    <a:pt x="16668" y="19966"/>
                    <a:pt x="16514" y="20431"/>
                    <a:pt x="16890" y="20482"/>
                  </a:cubicBezTo>
                  <a:cubicBezTo>
                    <a:pt x="17104" y="20512"/>
                    <a:pt x="17062" y="20661"/>
                    <a:pt x="17163" y="20936"/>
                  </a:cubicBezTo>
                  <a:cubicBezTo>
                    <a:pt x="17263" y="21212"/>
                    <a:pt x="18480" y="21286"/>
                    <a:pt x="18637" y="20861"/>
                  </a:cubicBezTo>
                  <a:cubicBezTo>
                    <a:pt x="18761" y="20523"/>
                    <a:pt x="18621" y="20142"/>
                    <a:pt x="18216" y="19958"/>
                  </a:cubicBezTo>
                  <a:cubicBezTo>
                    <a:pt x="18029" y="19873"/>
                    <a:pt x="17868" y="19783"/>
                    <a:pt x="17794" y="19564"/>
                  </a:cubicBezTo>
                  <a:cubicBezTo>
                    <a:pt x="16585" y="15987"/>
                    <a:pt x="17497" y="13987"/>
                    <a:pt x="17250" y="11957"/>
                  </a:cubicBezTo>
                  <a:cubicBezTo>
                    <a:pt x="17167" y="11281"/>
                    <a:pt x="17359" y="10651"/>
                    <a:pt x="18706" y="9911"/>
                  </a:cubicBezTo>
                  <a:cubicBezTo>
                    <a:pt x="19449" y="10207"/>
                    <a:pt x="19850" y="9320"/>
                    <a:pt x="19941" y="8950"/>
                  </a:cubicBezTo>
                  <a:cubicBezTo>
                    <a:pt x="20054" y="8827"/>
                    <a:pt x="20217" y="8433"/>
                    <a:pt x="20150" y="8359"/>
                  </a:cubicBezTo>
                  <a:cubicBezTo>
                    <a:pt x="20032" y="8261"/>
                    <a:pt x="19466" y="7473"/>
                    <a:pt x="19189" y="6734"/>
                  </a:cubicBezTo>
                  <a:cubicBezTo>
                    <a:pt x="18963" y="6130"/>
                    <a:pt x="18852" y="6002"/>
                    <a:pt x="18527" y="5868"/>
                  </a:cubicBezTo>
                  <a:cubicBezTo>
                    <a:pt x="18395" y="5813"/>
                    <a:pt x="18318" y="5629"/>
                    <a:pt x="18348" y="5434"/>
                  </a:cubicBezTo>
                  <a:cubicBezTo>
                    <a:pt x="18420" y="4957"/>
                    <a:pt x="18367" y="4424"/>
                    <a:pt x="18261" y="4048"/>
                  </a:cubicBezTo>
                  <a:cubicBezTo>
                    <a:pt x="17779" y="4237"/>
                    <a:pt x="17415" y="5599"/>
                    <a:pt x="17183" y="5649"/>
                  </a:cubicBezTo>
                  <a:cubicBezTo>
                    <a:pt x="16951" y="5698"/>
                    <a:pt x="16075" y="6192"/>
                    <a:pt x="15593" y="6931"/>
                  </a:cubicBezTo>
                  <a:cubicBezTo>
                    <a:pt x="15111" y="7670"/>
                    <a:pt x="14224" y="7808"/>
                    <a:pt x="13559" y="7615"/>
                  </a:cubicBezTo>
                  <a:cubicBezTo>
                    <a:pt x="11996" y="7162"/>
                    <a:pt x="7512" y="6548"/>
                    <a:pt x="5238" y="7622"/>
                  </a:cubicBezTo>
                  <a:lnTo>
                    <a:pt x="5258" y="7595"/>
                  </a:lnTo>
                  <a:cubicBezTo>
                    <a:pt x="5258" y="7595"/>
                    <a:pt x="4375" y="8075"/>
                    <a:pt x="3389" y="7566"/>
                  </a:cubicBezTo>
                  <a:cubicBezTo>
                    <a:pt x="1795" y="6744"/>
                    <a:pt x="260" y="2309"/>
                    <a:pt x="1796" y="1397"/>
                  </a:cubicBezTo>
                  <a:cubicBezTo>
                    <a:pt x="2395" y="1042"/>
                    <a:pt x="2699" y="1962"/>
                    <a:pt x="3018" y="1304"/>
                  </a:cubicBezTo>
                  <a:cubicBezTo>
                    <a:pt x="3186" y="958"/>
                    <a:pt x="2761" y="-8"/>
                    <a:pt x="1787" y="0"/>
                  </a:cubicBez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2" name="圆形">
              <a:extLst>
                <a:ext uri="{FF2B5EF4-FFF2-40B4-BE49-F238E27FC236}">
                  <a16:creationId xmlns:a16="http://schemas.microsoft.com/office/drawing/2014/main" id="{D6DF0BCA-CC12-41EF-A969-1DB6EC7682FF}"/>
                </a:ext>
              </a:extLst>
            </p:cNvPr>
            <p:cNvSpPr/>
            <p:nvPr/>
          </p:nvSpPr>
          <p:spPr>
            <a:xfrm>
              <a:off x="939882" y="271684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23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B25E473-1A62-414A-BB5F-31EA2C674E9F}"/>
              </a:ext>
            </a:extLst>
          </p:cNvPr>
          <p:cNvSpPr/>
          <p:nvPr/>
        </p:nvSpPr>
        <p:spPr>
          <a:xfrm>
            <a:off x="11522062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4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7C2A534-CA11-4316-913C-57F20F93CC7B}"/>
              </a:ext>
            </a:extLst>
          </p:cNvPr>
          <p:cNvSpPr/>
          <p:nvPr/>
        </p:nvSpPr>
        <p:spPr>
          <a:xfrm>
            <a:off x="11820654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B53846-0C74-495F-AB79-434E32266756}"/>
              </a:ext>
            </a:extLst>
          </p:cNvPr>
          <p:cNvGrpSpPr/>
          <p:nvPr/>
        </p:nvGrpSpPr>
        <p:grpSpPr>
          <a:xfrm>
            <a:off x="9423001" y="671042"/>
            <a:ext cx="627548" cy="456654"/>
            <a:chOff x="0" y="0"/>
            <a:chExt cx="1255095" cy="913305"/>
          </a:xfrm>
        </p:grpSpPr>
        <p:grpSp>
          <p:nvGrpSpPr>
            <p:cNvPr id="326" name="成组">
              <a:extLst>
                <a:ext uri="{FF2B5EF4-FFF2-40B4-BE49-F238E27FC236}">
                  <a16:creationId xmlns:a16="http://schemas.microsoft.com/office/drawing/2014/main" id="{10DDDD2C-E63C-45E6-BA37-7A2C39795695}"/>
                </a:ext>
              </a:extLst>
            </p:cNvPr>
            <p:cNvGrpSpPr/>
            <p:nvPr/>
          </p:nvGrpSpPr>
          <p:grpSpPr>
            <a:xfrm>
              <a:off x="-1" y="128899"/>
              <a:ext cx="1121282" cy="784407"/>
              <a:chOff x="0" y="0"/>
              <a:chExt cx="1121280" cy="784406"/>
            </a:xfrm>
          </p:grpSpPr>
          <p:sp>
            <p:nvSpPr>
              <p:cNvPr id="329" name="金鱼">
                <a:extLst>
                  <a:ext uri="{FF2B5EF4-FFF2-40B4-BE49-F238E27FC236}">
                    <a16:creationId xmlns:a16="http://schemas.microsoft.com/office/drawing/2014/main" id="{143AE7E4-8FF7-4406-85D2-12E360BE2B99}"/>
                  </a:ext>
                </a:extLst>
              </p:cNvPr>
              <p:cNvSpPr/>
              <p:nvPr/>
            </p:nvSpPr>
            <p:spPr>
              <a:xfrm>
                <a:off x="0" y="-1"/>
                <a:ext cx="1121281" cy="784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1" h="20478" extrusionOk="0">
                    <a:moveTo>
                      <a:pt x="11734" y="3"/>
                    </a:moveTo>
                    <a:cubicBezTo>
                      <a:pt x="11436" y="-38"/>
                      <a:pt x="11152" y="276"/>
                      <a:pt x="11125" y="724"/>
                    </a:cubicBezTo>
                    <a:cubicBezTo>
                      <a:pt x="11027" y="2210"/>
                      <a:pt x="11677" y="4026"/>
                      <a:pt x="10485" y="4934"/>
                    </a:cubicBezTo>
                    <a:cubicBezTo>
                      <a:pt x="9221" y="5900"/>
                      <a:pt x="8906" y="7504"/>
                      <a:pt x="9551" y="8778"/>
                    </a:cubicBezTo>
                    <a:cubicBezTo>
                      <a:pt x="9582" y="8836"/>
                      <a:pt x="9560" y="8925"/>
                      <a:pt x="9514" y="8947"/>
                    </a:cubicBezTo>
                    <a:cubicBezTo>
                      <a:pt x="7373" y="10104"/>
                      <a:pt x="3983" y="2532"/>
                      <a:pt x="376" y="3520"/>
                    </a:cubicBezTo>
                    <a:cubicBezTo>
                      <a:pt x="236" y="3557"/>
                      <a:pt x="150" y="3769"/>
                      <a:pt x="206" y="3959"/>
                    </a:cubicBezTo>
                    <a:cubicBezTo>
                      <a:pt x="490" y="4948"/>
                      <a:pt x="1476" y="5704"/>
                      <a:pt x="1883" y="5982"/>
                    </a:cubicBezTo>
                    <a:cubicBezTo>
                      <a:pt x="1945" y="6026"/>
                      <a:pt x="1939" y="6149"/>
                      <a:pt x="1872" y="6179"/>
                    </a:cubicBezTo>
                    <a:cubicBezTo>
                      <a:pt x="1439" y="6384"/>
                      <a:pt x="386" y="6933"/>
                      <a:pt x="139" y="7636"/>
                    </a:cubicBezTo>
                    <a:cubicBezTo>
                      <a:pt x="-914" y="10623"/>
                      <a:pt x="4329" y="9678"/>
                      <a:pt x="5707" y="11720"/>
                    </a:cubicBezTo>
                    <a:cubicBezTo>
                      <a:pt x="5748" y="11786"/>
                      <a:pt x="5757" y="11882"/>
                      <a:pt x="5721" y="11963"/>
                    </a:cubicBezTo>
                    <a:cubicBezTo>
                      <a:pt x="5045" y="13456"/>
                      <a:pt x="4273" y="16759"/>
                      <a:pt x="5186" y="18845"/>
                    </a:cubicBezTo>
                    <a:cubicBezTo>
                      <a:pt x="6254" y="21283"/>
                      <a:pt x="5840" y="15566"/>
                      <a:pt x="8430" y="14226"/>
                    </a:cubicBezTo>
                    <a:cubicBezTo>
                      <a:pt x="9246" y="13808"/>
                      <a:pt x="9664" y="13031"/>
                      <a:pt x="9875" y="12299"/>
                    </a:cubicBezTo>
                    <a:cubicBezTo>
                      <a:pt x="9906" y="12204"/>
                      <a:pt x="9999" y="12213"/>
                      <a:pt x="10025" y="12315"/>
                    </a:cubicBezTo>
                    <a:cubicBezTo>
                      <a:pt x="10134" y="12798"/>
                      <a:pt x="10330" y="13405"/>
                      <a:pt x="10686" y="13976"/>
                    </a:cubicBezTo>
                    <a:cubicBezTo>
                      <a:pt x="10722" y="14035"/>
                      <a:pt x="10707" y="14131"/>
                      <a:pt x="10656" y="14152"/>
                    </a:cubicBezTo>
                    <a:cubicBezTo>
                      <a:pt x="10057" y="14438"/>
                      <a:pt x="9334" y="14950"/>
                      <a:pt x="8859" y="15887"/>
                    </a:cubicBezTo>
                    <a:cubicBezTo>
                      <a:pt x="8328" y="16926"/>
                      <a:pt x="8348" y="18032"/>
                      <a:pt x="9179" y="17710"/>
                    </a:cubicBezTo>
                    <a:cubicBezTo>
                      <a:pt x="9246" y="17681"/>
                      <a:pt x="9298" y="17783"/>
                      <a:pt x="9267" y="17871"/>
                    </a:cubicBezTo>
                    <a:cubicBezTo>
                      <a:pt x="8746" y="19247"/>
                      <a:pt x="9411" y="21562"/>
                      <a:pt x="10051" y="19900"/>
                    </a:cubicBezTo>
                    <a:cubicBezTo>
                      <a:pt x="10933" y="17623"/>
                      <a:pt x="12064" y="16423"/>
                      <a:pt x="12957" y="15793"/>
                    </a:cubicBezTo>
                    <a:cubicBezTo>
                      <a:pt x="13044" y="15727"/>
                      <a:pt x="13143" y="15705"/>
                      <a:pt x="13241" y="15727"/>
                    </a:cubicBezTo>
                    <a:cubicBezTo>
                      <a:pt x="13452" y="15771"/>
                      <a:pt x="13684" y="15799"/>
                      <a:pt x="13921" y="15807"/>
                    </a:cubicBezTo>
                    <a:cubicBezTo>
                      <a:pt x="14004" y="15814"/>
                      <a:pt x="14050" y="15945"/>
                      <a:pt x="13998" y="16040"/>
                    </a:cubicBezTo>
                    <a:cubicBezTo>
                      <a:pt x="13513" y="16941"/>
                      <a:pt x="13148" y="18063"/>
                      <a:pt x="14144" y="17587"/>
                    </a:cubicBezTo>
                    <a:cubicBezTo>
                      <a:pt x="14933" y="17206"/>
                      <a:pt x="15350" y="16489"/>
                      <a:pt x="15547" y="15866"/>
                    </a:cubicBezTo>
                    <a:cubicBezTo>
                      <a:pt x="15583" y="15756"/>
                      <a:pt x="15656" y="15675"/>
                      <a:pt x="15743" y="15660"/>
                    </a:cubicBezTo>
                    <a:cubicBezTo>
                      <a:pt x="18999" y="14965"/>
                      <a:pt x="20686" y="12086"/>
                      <a:pt x="20629" y="11208"/>
                    </a:cubicBezTo>
                    <a:cubicBezTo>
                      <a:pt x="20572" y="10351"/>
                      <a:pt x="18637" y="5989"/>
                      <a:pt x="15340" y="5220"/>
                    </a:cubicBezTo>
                    <a:cubicBezTo>
                      <a:pt x="15268" y="5205"/>
                      <a:pt x="15211" y="5133"/>
                      <a:pt x="15190" y="5030"/>
                    </a:cubicBezTo>
                    <a:cubicBezTo>
                      <a:pt x="14870" y="3346"/>
                      <a:pt x="14039" y="1097"/>
                      <a:pt x="11862" y="42"/>
                    </a:cubicBezTo>
                    <a:cubicBezTo>
                      <a:pt x="11819" y="21"/>
                      <a:pt x="11777" y="9"/>
                      <a:pt x="11734" y="3"/>
                    </a:cubicBezTo>
                    <a:close/>
                  </a:path>
                </a:pathLst>
              </a:custGeom>
              <a:solidFill>
                <a:srgbClr val="FBE64D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30" name="圆形">
                <a:extLst>
                  <a:ext uri="{FF2B5EF4-FFF2-40B4-BE49-F238E27FC236}">
                    <a16:creationId xmlns:a16="http://schemas.microsoft.com/office/drawing/2014/main" id="{05B554F3-C218-4DC1-A7C4-8C42FA06F98D}"/>
                  </a:ext>
                </a:extLst>
              </p:cNvPr>
              <p:cNvSpPr/>
              <p:nvPr/>
            </p:nvSpPr>
            <p:spPr>
              <a:xfrm>
                <a:off x="889356" y="360453"/>
                <a:ext cx="63501" cy="635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327" name="圆形">
              <a:extLst>
                <a:ext uri="{FF2B5EF4-FFF2-40B4-BE49-F238E27FC236}">
                  <a16:creationId xmlns:a16="http://schemas.microsoft.com/office/drawing/2014/main" id="{C609A5C5-975F-4E9A-A52A-71AE787FC9F6}"/>
                </a:ext>
              </a:extLst>
            </p:cNvPr>
            <p:cNvSpPr/>
            <p:nvPr/>
          </p:nvSpPr>
          <p:spPr>
            <a:xfrm>
              <a:off x="1156194" y="275052"/>
              <a:ext cx="98902" cy="9890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8" name="圆形">
              <a:extLst>
                <a:ext uri="{FF2B5EF4-FFF2-40B4-BE49-F238E27FC236}">
                  <a16:creationId xmlns:a16="http://schemas.microsoft.com/office/drawing/2014/main" id="{42C593EE-F8C3-40A8-8789-805E1D6DB51A}"/>
                </a:ext>
              </a:extLst>
            </p:cNvPr>
            <p:cNvSpPr/>
            <p:nvPr/>
          </p:nvSpPr>
          <p:spPr>
            <a:xfrm>
              <a:off x="968381" y="0"/>
              <a:ext cx="152792" cy="15279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3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23E320-CDEB-4937-B708-88D9E54E0A27}"/>
              </a:ext>
            </a:extLst>
          </p:cNvPr>
          <p:cNvGrpSpPr/>
          <p:nvPr/>
        </p:nvGrpSpPr>
        <p:grpSpPr>
          <a:xfrm>
            <a:off x="11279060" y="2014426"/>
            <a:ext cx="694425" cy="1233794"/>
            <a:chOff x="0" y="0"/>
            <a:chExt cx="1388848" cy="2467587"/>
          </a:xfrm>
        </p:grpSpPr>
        <p:sp>
          <p:nvSpPr>
            <p:cNvPr id="332" name="伞">
              <a:extLst>
                <a:ext uri="{FF2B5EF4-FFF2-40B4-BE49-F238E27FC236}">
                  <a16:creationId xmlns:a16="http://schemas.microsoft.com/office/drawing/2014/main" id="{D65CD87B-2F74-4C16-8E37-89974F2D0CB9}"/>
                </a:ext>
              </a:extLst>
            </p:cNvPr>
            <p:cNvSpPr/>
            <p:nvPr/>
          </p:nvSpPr>
          <p:spPr>
            <a:xfrm>
              <a:off x="10800" y="1312717"/>
              <a:ext cx="1367248" cy="1154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596" extrusionOk="0">
                  <a:moveTo>
                    <a:pt x="10609" y="0"/>
                  </a:moveTo>
                  <a:cubicBezTo>
                    <a:pt x="10434" y="-2"/>
                    <a:pt x="10261" y="1"/>
                    <a:pt x="10091" y="8"/>
                  </a:cubicBezTo>
                  <a:cubicBezTo>
                    <a:pt x="5074" y="233"/>
                    <a:pt x="2259" y="4715"/>
                    <a:pt x="2259" y="4715"/>
                  </a:cubicBezTo>
                  <a:cubicBezTo>
                    <a:pt x="-125" y="8626"/>
                    <a:pt x="1" y="11402"/>
                    <a:pt x="1" y="11402"/>
                  </a:cubicBezTo>
                  <a:cubicBezTo>
                    <a:pt x="1" y="11402"/>
                    <a:pt x="1146" y="10124"/>
                    <a:pt x="3644" y="10160"/>
                  </a:cubicBezTo>
                  <a:cubicBezTo>
                    <a:pt x="3644" y="10160"/>
                    <a:pt x="5446" y="10310"/>
                    <a:pt x="7076" y="11690"/>
                  </a:cubicBezTo>
                  <a:cubicBezTo>
                    <a:pt x="7076" y="11690"/>
                    <a:pt x="8248" y="10319"/>
                    <a:pt x="10161" y="10130"/>
                  </a:cubicBezTo>
                  <a:lnTo>
                    <a:pt x="10073" y="19052"/>
                  </a:lnTo>
                  <a:cubicBezTo>
                    <a:pt x="10068" y="19546"/>
                    <a:pt x="9966" y="19907"/>
                    <a:pt x="9773" y="20125"/>
                  </a:cubicBezTo>
                  <a:cubicBezTo>
                    <a:pt x="9539" y="20389"/>
                    <a:pt x="9210" y="20393"/>
                    <a:pt x="9161" y="20393"/>
                  </a:cubicBezTo>
                  <a:cubicBezTo>
                    <a:pt x="9156" y="20393"/>
                    <a:pt x="9156" y="20393"/>
                    <a:pt x="9156" y="20393"/>
                  </a:cubicBezTo>
                  <a:lnTo>
                    <a:pt x="9124" y="20391"/>
                  </a:lnTo>
                  <a:cubicBezTo>
                    <a:pt x="8774" y="20386"/>
                    <a:pt x="8516" y="20276"/>
                    <a:pt x="8361" y="20065"/>
                  </a:cubicBezTo>
                  <a:cubicBezTo>
                    <a:pt x="8093" y="19702"/>
                    <a:pt x="8141" y="19108"/>
                    <a:pt x="8143" y="19088"/>
                  </a:cubicBezTo>
                  <a:cubicBezTo>
                    <a:pt x="8176" y="18760"/>
                    <a:pt x="7982" y="18463"/>
                    <a:pt x="7708" y="18421"/>
                  </a:cubicBezTo>
                  <a:cubicBezTo>
                    <a:pt x="7434" y="18380"/>
                    <a:pt x="7184" y="18613"/>
                    <a:pt x="7149" y="18942"/>
                  </a:cubicBezTo>
                  <a:cubicBezTo>
                    <a:pt x="7137" y="19057"/>
                    <a:pt x="7047" y="20084"/>
                    <a:pt x="7602" y="20850"/>
                  </a:cubicBezTo>
                  <a:cubicBezTo>
                    <a:pt x="7951" y="21331"/>
                    <a:pt x="8455" y="21581"/>
                    <a:pt x="9099" y="21593"/>
                  </a:cubicBezTo>
                  <a:cubicBezTo>
                    <a:pt x="9112" y="21594"/>
                    <a:pt x="9130" y="21595"/>
                    <a:pt x="9151" y="21595"/>
                  </a:cubicBezTo>
                  <a:cubicBezTo>
                    <a:pt x="9362" y="21598"/>
                    <a:pt x="9957" y="21554"/>
                    <a:pt x="10444" y="21018"/>
                  </a:cubicBezTo>
                  <a:cubicBezTo>
                    <a:pt x="10853" y="20568"/>
                    <a:pt x="11064" y="19911"/>
                    <a:pt x="11073" y="19066"/>
                  </a:cubicBezTo>
                  <a:lnTo>
                    <a:pt x="11163" y="10144"/>
                  </a:lnTo>
                  <a:cubicBezTo>
                    <a:pt x="13071" y="10388"/>
                    <a:pt x="14214" y="11792"/>
                    <a:pt x="14214" y="11792"/>
                  </a:cubicBezTo>
                  <a:cubicBezTo>
                    <a:pt x="15871" y="10459"/>
                    <a:pt x="17677" y="10361"/>
                    <a:pt x="17677" y="10361"/>
                  </a:cubicBezTo>
                  <a:cubicBezTo>
                    <a:pt x="20174" y="10397"/>
                    <a:pt x="21294" y="11708"/>
                    <a:pt x="21294" y="11708"/>
                  </a:cubicBezTo>
                  <a:cubicBezTo>
                    <a:pt x="21294" y="11708"/>
                    <a:pt x="21475" y="8935"/>
                    <a:pt x="19169" y="4956"/>
                  </a:cubicBezTo>
                  <a:cubicBezTo>
                    <a:pt x="19169" y="4956"/>
                    <a:pt x="16257" y="81"/>
                    <a:pt x="10916" y="4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333" name="成组">
              <a:extLst>
                <a:ext uri="{FF2B5EF4-FFF2-40B4-BE49-F238E27FC236}">
                  <a16:creationId xmlns:a16="http://schemas.microsoft.com/office/drawing/2014/main" id="{95ABACFC-46F2-4CF1-AB0A-ADDC944CCAC9}"/>
                </a:ext>
              </a:extLst>
            </p:cNvPr>
            <p:cNvGrpSpPr/>
            <p:nvPr/>
          </p:nvGrpSpPr>
          <p:grpSpPr>
            <a:xfrm>
              <a:off x="0" y="0"/>
              <a:ext cx="1388849" cy="1505470"/>
              <a:chOff x="0" y="0"/>
              <a:chExt cx="1388848" cy="1505469"/>
            </a:xfrm>
          </p:grpSpPr>
          <p:sp>
            <p:nvSpPr>
              <p:cNvPr id="334" name="线条">
                <a:extLst>
                  <a:ext uri="{FF2B5EF4-FFF2-40B4-BE49-F238E27FC236}">
                    <a16:creationId xmlns:a16="http://schemas.microsoft.com/office/drawing/2014/main" id="{FC2F4DBC-C498-4C70-97BB-4614A4E5306E}"/>
                  </a:ext>
                </a:extLst>
              </p:cNvPr>
              <p:cNvSpPr/>
              <p:nvPr/>
            </p:nvSpPr>
            <p:spPr>
              <a:xfrm>
                <a:off x="1388848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5" name="线条">
                <a:extLst>
                  <a:ext uri="{FF2B5EF4-FFF2-40B4-BE49-F238E27FC236}">
                    <a16:creationId xmlns:a16="http://schemas.microsoft.com/office/drawing/2014/main" id="{00BB2BE8-947E-490E-8F58-D30864DE2264}"/>
                  </a:ext>
                </a:extLst>
              </p:cNvPr>
              <p:cNvSpPr/>
              <p:nvPr/>
            </p:nvSpPr>
            <p:spPr>
              <a:xfrm>
                <a:off x="1388848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6" name="线条">
                <a:extLst>
                  <a:ext uri="{FF2B5EF4-FFF2-40B4-BE49-F238E27FC236}">
                    <a16:creationId xmlns:a16="http://schemas.microsoft.com/office/drawing/2014/main" id="{08A32504-5AA9-4127-BCF2-72A69351FBCC}"/>
                  </a:ext>
                </a:extLst>
              </p:cNvPr>
              <p:cNvSpPr/>
              <p:nvPr/>
            </p:nvSpPr>
            <p:spPr>
              <a:xfrm>
                <a:off x="1388848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7" name="线条">
                <a:extLst>
                  <a:ext uri="{FF2B5EF4-FFF2-40B4-BE49-F238E27FC236}">
                    <a16:creationId xmlns:a16="http://schemas.microsoft.com/office/drawing/2014/main" id="{A62EF68C-999E-4F25-8A67-5047CCACB43B}"/>
                  </a:ext>
                </a:extLst>
              </p:cNvPr>
              <p:cNvSpPr/>
              <p:nvPr/>
            </p:nvSpPr>
            <p:spPr>
              <a:xfrm>
                <a:off x="1388848" y="1046017"/>
                <a:ext cx="1" cy="459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8" name="线条">
                <a:extLst>
                  <a:ext uri="{FF2B5EF4-FFF2-40B4-BE49-F238E27FC236}">
                    <a16:creationId xmlns:a16="http://schemas.microsoft.com/office/drawing/2014/main" id="{E7C6A1E6-414D-4817-90D6-59053D78A991}"/>
                  </a:ext>
                </a:extLst>
              </p:cNvPr>
              <p:cNvSpPr/>
              <p:nvPr/>
            </p:nvSpPr>
            <p:spPr>
              <a:xfrm>
                <a:off x="121685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9" name="线条">
                <a:extLst>
                  <a:ext uri="{FF2B5EF4-FFF2-40B4-BE49-F238E27FC236}">
                    <a16:creationId xmlns:a16="http://schemas.microsoft.com/office/drawing/2014/main" id="{2EB6F07A-182B-4D96-A99E-75D72B91DF17}"/>
                  </a:ext>
                </a:extLst>
              </p:cNvPr>
              <p:cNvSpPr/>
              <p:nvPr/>
            </p:nvSpPr>
            <p:spPr>
              <a:xfrm>
                <a:off x="121685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" name="线条">
                <a:extLst>
                  <a:ext uri="{FF2B5EF4-FFF2-40B4-BE49-F238E27FC236}">
                    <a16:creationId xmlns:a16="http://schemas.microsoft.com/office/drawing/2014/main" id="{C5D6E66C-F3B9-44F1-87CC-CE95ED5261D4}"/>
                  </a:ext>
                </a:extLst>
              </p:cNvPr>
              <p:cNvSpPr/>
              <p:nvPr/>
            </p:nvSpPr>
            <p:spPr>
              <a:xfrm>
                <a:off x="121685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1" name="线条">
                <a:extLst>
                  <a:ext uri="{FF2B5EF4-FFF2-40B4-BE49-F238E27FC236}">
                    <a16:creationId xmlns:a16="http://schemas.microsoft.com/office/drawing/2014/main" id="{33F34937-3584-4705-A337-BA66C2878D1C}"/>
                  </a:ext>
                </a:extLst>
              </p:cNvPr>
              <p:cNvSpPr/>
              <p:nvPr/>
            </p:nvSpPr>
            <p:spPr>
              <a:xfrm>
                <a:off x="1216852" y="1046017"/>
                <a:ext cx="1" cy="256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2" name="线条">
                <a:extLst>
                  <a:ext uri="{FF2B5EF4-FFF2-40B4-BE49-F238E27FC236}">
                    <a16:creationId xmlns:a16="http://schemas.microsoft.com/office/drawing/2014/main" id="{65F66E6E-7F36-45F0-B8A3-1F433C133E2F}"/>
                  </a:ext>
                </a:extLst>
              </p:cNvPr>
              <p:cNvSpPr/>
              <p:nvPr/>
            </p:nvSpPr>
            <p:spPr>
              <a:xfrm>
                <a:off x="104056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3" name="线条">
                <a:extLst>
                  <a:ext uri="{FF2B5EF4-FFF2-40B4-BE49-F238E27FC236}">
                    <a16:creationId xmlns:a16="http://schemas.microsoft.com/office/drawing/2014/main" id="{7B259015-FBC6-4D05-B73E-E056A5BA0573}"/>
                  </a:ext>
                </a:extLst>
              </p:cNvPr>
              <p:cNvSpPr/>
              <p:nvPr/>
            </p:nvSpPr>
            <p:spPr>
              <a:xfrm>
                <a:off x="104056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4" name="线条">
                <a:extLst>
                  <a:ext uri="{FF2B5EF4-FFF2-40B4-BE49-F238E27FC236}">
                    <a16:creationId xmlns:a16="http://schemas.microsoft.com/office/drawing/2014/main" id="{AB9EF454-C93D-4BD3-A56C-F0C582346FA0}"/>
                  </a:ext>
                </a:extLst>
              </p:cNvPr>
              <p:cNvSpPr/>
              <p:nvPr/>
            </p:nvSpPr>
            <p:spPr>
              <a:xfrm>
                <a:off x="104056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5" name="线条">
                <a:extLst>
                  <a:ext uri="{FF2B5EF4-FFF2-40B4-BE49-F238E27FC236}">
                    <a16:creationId xmlns:a16="http://schemas.microsoft.com/office/drawing/2014/main" id="{8A184BC1-4862-42D7-90D0-6F1C61EA5155}"/>
                  </a:ext>
                </a:extLst>
              </p:cNvPr>
              <p:cNvSpPr/>
              <p:nvPr/>
            </p:nvSpPr>
            <p:spPr>
              <a:xfrm>
                <a:off x="1040562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6" name="线条">
                <a:extLst>
                  <a:ext uri="{FF2B5EF4-FFF2-40B4-BE49-F238E27FC236}">
                    <a16:creationId xmlns:a16="http://schemas.microsoft.com/office/drawing/2014/main" id="{D10DDA66-4725-48B6-BEA2-10ACA5F8B6F7}"/>
                  </a:ext>
                </a:extLst>
              </p:cNvPr>
              <p:cNvSpPr/>
              <p:nvPr/>
            </p:nvSpPr>
            <p:spPr>
              <a:xfrm>
                <a:off x="868567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" name="线条">
                <a:extLst>
                  <a:ext uri="{FF2B5EF4-FFF2-40B4-BE49-F238E27FC236}">
                    <a16:creationId xmlns:a16="http://schemas.microsoft.com/office/drawing/2014/main" id="{4383E405-400E-4DF4-93FC-735A8CD3B1E0}"/>
                  </a:ext>
                </a:extLst>
              </p:cNvPr>
              <p:cNvSpPr/>
              <p:nvPr/>
            </p:nvSpPr>
            <p:spPr>
              <a:xfrm>
                <a:off x="868567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8" name="线条">
                <a:extLst>
                  <a:ext uri="{FF2B5EF4-FFF2-40B4-BE49-F238E27FC236}">
                    <a16:creationId xmlns:a16="http://schemas.microsoft.com/office/drawing/2014/main" id="{B0BBC410-14FA-484F-9B4C-E46AB6C1035A}"/>
                  </a:ext>
                </a:extLst>
              </p:cNvPr>
              <p:cNvSpPr/>
              <p:nvPr/>
            </p:nvSpPr>
            <p:spPr>
              <a:xfrm>
                <a:off x="868567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9" name="线条">
                <a:extLst>
                  <a:ext uri="{FF2B5EF4-FFF2-40B4-BE49-F238E27FC236}">
                    <a16:creationId xmlns:a16="http://schemas.microsoft.com/office/drawing/2014/main" id="{35C6BAF0-2868-4C60-B92A-647B5CAA9A85}"/>
                  </a:ext>
                </a:extLst>
              </p:cNvPr>
              <p:cNvSpPr/>
              <p:nvPr/>
            </p:nvSpPr>
            <p:spPr>
              <a:xfrm>
                <a:off x="868567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0" name="线条">
                <a:extLst>
                  <a:ext uri="{FF2B5EF4-FFF2-40B4-BE49-F238E27FC236}">
                    <a16:creationId xmlns:a16="http://schemas.microsoft.com/office/drawing/2014/main" id="{AB3D587F-23B6-4143-8708-C389CBF28973}"/>
                  </a:ext>
                </a:extLst>
              </p:cNvPr>
              <p:cNvSpPr/>
              <p:nvPr/>
            </p:nvSpPr>
            <p:spPr>
              <a:xfrm>
                <a:off x="69657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1" name="线条">
                <a:extLst>
                  <a:ext uri="{FF2B5EF4-FFF2-40B4-BE49-F238E27FC236}">
                    <a16:creationId xmlns:a16="http://schemas.microsoft.com/office/drawing/2014/main" id="{24CB907B-F215-46CB-BADF-4F1AAC3A2B13}"/>
                  </a:ext>
                </a:extLst>
              </p:cNvPr>
              <p:cNvSpPr/>
              <p:nvPr/>
            </p:nvSpPr>
            <p:spPr>
              <a:xfrm>
                <a:off x="69657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2" name="线条">
                <a:extLst>
                  <a:ext uri="{FF2B5EF4-FFF2-40B4-BE49-F238E27FC236}">
                    <a16:creationId xmlns:a16="http://schemas.microsoft.com/office/drawing/2014/main" id="{092A768E-0962-4B42-B320-5E05AC834C58}"/>
                  </a:ext>
                </a:extLst>
              </p:cNvPr>
              <p:cNvSpPr/>
              <p:nvPr/>
            </p:nvSpPr>
            <p:spPr>
              <a:xfrm>
                <a:off x="69657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3" name="线条">
                <a:extLst>
                  <a:ext uri="{FF2B5EF4-FFF2-40B4-BE49-F238E27FC236}">
                    <a16:creationId xmlns:a16="http://schemas.microsoft.com/office/drawing/2014/main" id="{2FA0DAF6-D884-4D80-B7A4-5BC42AD44C1B}"/>
                  </a:ext>
                </a:extLst>
              </p:cNvPr>
              <p:cNvSpPr/>
              <p:nvPr/>
            </p:nvSpPr>
            <p:spPr>
              <a:xfrm>
                <a:off x="696571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4" name="线条">
                <a:extLst>
                  <a:ext uri="{FF2B5EF4-FFF2-40B4-BE49-F238E27FC236}">
                    <a16:creationId xmlns:a16="http://schemas.microsoft.com/office/drawing/2014/main" id="{4500E399-5078-4714-A8DB-D9F2A0B2D463}"/>
                  </a:ext>
                </a:extLst>
              </p:cNvPr>
              <p:cNvSpPr/>
              <p:nvPr/>
            </p:nvSpPr>
            <p:spPr>
              <a:xfrm>
                <a:off x="52028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5" name="线条">
                <a:extLst>
                  <a:ext uri="{FF2B5EF4-FFF2-40B4-BE49-F238E27FC236}">
                    <a16:creationId xmlns:a16="http://schemas.microsoft.com/office/drawing/2014/main" id="{F27F96FA-C804-43B5-96C3-DAA4EDC6E20E}"/>
                  </a:ext>
                </a:extLst>
              </p:cNvPr>
              <p:cNvSpPr/>
              <p:nvPr/>
            </p:nvSpPr>
            <p:spPr>
              <a:xfrm>
                <a:off x="52028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6" name="线条">
                <a:extLst>
                  <a:ext uri="{FF2B5EF4-FFF2-40B4-BE49-F238E27FC236}">
                    <a16:creationId xmlns:a16="http://schemas.microsoft.com/office/drawing/2014/main" id="{9C76A72F-73D2-4E87-97C8-193CA5F86609}"/>
                  </a:ext>
                </a:extLst>
              </p:cNvPr>
              <p:cNvSpPr/>
              <p:nvPr/>
            </p:nvSpPr>
            <p:spPr>
              <a:xfrm>
                <a:off x="52028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7" name="线条">
                <a:extLst>
                  <a:ext uri="{FF2B5EF4-FFF2-40B4-BE49-F238E27FC236}">
                    <a16:creationId xmlns:a16="http://schemas.microsoft.com/office/drawing/2014/main" id="{A268C124-E879-4897-9071-9F8E996E8AF5}"/>
                  </a:ext>
                </a:extLst>
              </p:cNvPr>
              <p:cNvSpPr/>
              <p:nvPr/>
            </p:nvSpPr>
            <p:spPr>
              <a:xfrm>
                <a:off x="520281" y="1046017"/>
                <a:ext cx="1" cy="911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8" name="线条">
                <a:extLst>
                  <a:ext uri="{FF2B5EF4-FFF2-40B4-BE49-F238E27FC236}">
                    <a16:creationId xmlns:a16="http://schemas.microsoft.com/office/drawing/2014/main" id="{C089E1FD-A068-4559-A222-F799B05D7C72}"/>
                  </a:ext>
                </a:extLst>
              </p:cNvPr>
              <p:cNvSpPr/>
              <p:nvPr/>
            </p:nvSpPr>
            <p:spPr>
              <a:xfrm>
                <a:off x="348285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9" name="线条">
                <a:extLst>
                  <a:ext uri="{FF2B5EF4-FFF2-40B4-BE49-F238E27FC236}">
                    <a16:creationId xmlns:a16="http://schemas.microsoft.com/office/drawing/2014/main" id="{5BECCAD3-8A5A-430F-9CC3-E6B8521E31C0}"/>
                  </a:ext>
                </a:extLst>
              </p:cNvPr>
              <p:cNvSpPr/>
              <p:nvPr/>
            </p:nvSpPr>
            <p:spPr>
              <a:xfrm>
                <a:off x="348285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0" name="线条">
                <a:extLst>
                  <a:ext uri="{FF2B5EF4-FFF2-40B4-BE49-F238E27FC236}">
                    <a16:creationId xmlns:a16="http://schemas.microsoft.com/office/drawing/2014/main" id="{3E907979-4E74-416F-A7B1-C0F43311F831}"/>
                  </a:ext>
                </a:extLst>
              </p:cNvPr>
              <p:cNvSpPr/>
              <p:nvPr/>
            </p:nvSpPr>
            <p:spPr>
              <a:xfrm>
                <a:off x="348285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1" name="线条">
                <a:extLst>
                  <a:ext uri="{FF2B5EF4-FFF2-40B4-BE49-F238E27FC236}">
                    <a16:creationId xmlns:a16="http://schemas.microsoft.com/office/drawing/2014/main" id="{35760CF7-992F-40D0-BD14-73D6ECAFAAA6}"/>
                  </a:ext>
                </a:extLst>
              </p:cNvPr>
              <p:cNvSpPr/>
              <p:nvPr/>
            </p:nvSpPr>
            <p:spPr>
              <a:xfrm>
                <a:off x="348285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2" name="线条">
                <a:extLst>
                  <a:ext uri="{FF2B5EF4-FFF2-40B4-BE49-F238E27FC236}">
                    <a16:creationId xmlns:a16="http://schemas.microsoft.com/office/drawing/2014/main" id="{86BCC103-B549-4EC2-A246-0AAC70CC1AB6}"/>
                  </a:ext>
                </a:extLst>
              </p:cNvPr>
              <p:cNvSpPr/>
              <p:nvPr/>
            </p:nvSpPr>
            <p:spPr>
              <a:xfrm>
                <a:off x="176290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3" name="线条">
                <a:extLst>
                  <a:ext uri="{FF2B5EF4-FFF2-40B4-BE49-F238E27FC236}">
                    <a16:creationId xmlns:a16="http://schemas.microsoft.com/office/drawing/2014/main" id="{634A47A1-779E-4920-9A24-271435F1930F}"/>
                  </a:ext>
                </a:extLst>
              </p:cNvPr>
              <p:cNvSpPr/>
              <p:nvPr/>
            </p:nvSpPr>
            <p:spPr>
              <a:xfrm>
                <a:off x="176290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4" name="线条">
                <a:extLst>
                  <a:ext uri="{FF2B5EF4-FFF2-40B4-BE49-F238E27FC236}">
                    <a16:creationId xmlns:a16="http://schemas.microsoft.com/office/drawing/2014/main" id="{D874A7AC-CDAD-4035-9D45-A58EB288BA6B}"/>
                  </a:ext>
                </a:extLst>
              </p:cNvPr>
              <p:cNvSpPr/>
              <p:nvPr/>
            </p:nvSpPr>
            <p:spPr>
              <a:xfrm>
                <a:off x="176290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5" name="线条">
                <a:extLst>
                  <a:ext uri="{FF2B5EF4-FFF2-40B4-BE49-F238E27FC236}">
                    <a16:creationId xmlns:a16="http://schemas.microsoft.com/office/drawing/2014/main" id="{2A8669DD-5F18-4C70-A2DE-C973242D9C82}"/>
                  </a:ext>
                </a:extLst>
              </p:cNvPr>
              <p:cNvSpPr/>
              <p:nvPr/>
            </p:nvSpPr>
            <p:spPr>
              <a:xfrm>
                <a:off x="176290" y="1046017"/>
                <a:ext cx="1" cy="2435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6" name="线条">
                <a:extLst>
                  <a:ext uri="{FF2B5EF4-FFF2-40B4-BE49-F238E27FC236}">
                    <a16:creationId xmlns:a16="http://schemas.microsoft.com/office/drawing/2014/main" id="{29CD8AFC-617D-4190-9B19-6948A7E40C36}"/>
                  </a:ext>
                </a:extLst>
              </p:cNvPr>
              <p:cNvSpPr/>
              <p:nvPr/>
            </p:nvSpPr>
            <p:spPr>
              <a:xfrm>
                <a:off x="0" y="0"/>
                <a:ext cx="0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7" name="线条">
                <a:extLst>
                  <a:ext uri="{FF2B5EF4-FFF2-40B4-BE49-F238E27FC236}">
                    <a16:creationId xmlns:a16="http://schemas.microsoft.com/office/drawing/2014/main" id="{EE748A2A-B9B6-4D4A-A78C-FF78195D6D07}"/>
                  </a:ext>
                </a:extLst>
              </p:cNvPr>
              <p:cNvSpPr/>
              <p:nvPr/>
            </p:nvSpPr>
            <p:spPr>
              <a:xfrm>
                <a:off x="0" y="523008"/>
                <a:ext cx="0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8" name="线条">
                <a:extLst>
                  <a:ext uri="{FF2B5EF4-FFF2-40B4-BE49-F238E27FC236}">
                    <a16:creationId xmlns:a16="http://schemas.microsoft.com/office/drawing/2014/main" id="{0BB9C38A-2DB5-4D44-B033-D38DDFE4F14B}"/>
                  </a:ext>
                </a:extLst>
              </p:cNvPr>
              <p:cNvSpPr/>
              <p:nvPr/>
            </p:nvSpPr>
            <p:spPr>
              <a:xfrm>
                <a:off x="0" y="784513"/>
                <a:ext cx="0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9" name="线条">
                <a:extLst>
                  <a:ext uri="{FF2B5EF4-FFF2-40B4-BE49-F238E27FC236}">
                    <a16:creationId xmlns:a16="http://schemas.microsoft.com/office/drawing/2014/main" id="{6D3DF433-7972-44DA-9E30-A17E2D412C4C}"/>
                  </a:ext>
                </a:extLst>
              </p:cNvPr>
              <p:cNvSpPr/>
              <p:nvPr/>
            </p:nvSpPr>
            <p:spPr>
              <a:xfrm>
                <a:off x="0" y="1046017"/>
                <a:ext cx="0" cy="434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70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A2ED3F-AB65-4728-8BB6-94A2A590249F}"/>
              </a:ext>
            </a:extLst>
          </p:cNvPr>
          <p:cNvSpPr txBox="1"/>
          <p:nvPr/>
        </p:nvSpPr>
        <p:spPr>
          <a:xfrm>
            <a:off x="278297" y="6408118"/>
            <a:ext cx="2803653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lang="en-US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  <a:p>
            <a:pPr defTabSz="1219169" hangingPunct="0"/>
            <a:endParaRPr sz="1600" b="1" kern="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F454682-3BDF-4651-B8D9-B65F23B53845}"/>
              </a:ext>
            </a:extLst>
          </p:cNvPr>
          <p:cNvGrpSpPr/>
          <p:nvPr/>
        </p:nvGrpSpPr>
        <p:grpSpPr>
          <a:xfrm>
            <a:off x="3230066" y="6378764"/>
            <a:ext cx="330447" cy="288657"/>
            <a:chOff x="0" y="0"/>
            <a:chExt cx="660892" cy="577312"/>
          </a:xfrm>
        </p:grpSpPr>
        <p:sp>
          <p:nvSpPr>
            <p:cNvPr id="372" name="椭圆形">
              <a:extLst>
                <a:ext uri="{FF2B5EF4-FFF2-40B4-BE49-F238E27FC236}">
                  <a16:creationId xmlns:a16="http://schemas.microsoft.com/office/drawing/2014/main" id="{C4C530F1-76DA-4B85-B91B-E209DAEEB5AD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3" name="形状">
              <a:extLst>
                <a:ext uri="{FF2B5EF4-FFF2-40B4-BE49-F238E27FC236}">
                  <a16:creationId xmlns:a16="http://schemas.microsoft.com/office/drawing/2014/main" id="{1830B768-231A-4E72-AD2E-F5AF33C4EA3E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4" name="圆形">
              <a:extLst>
                <a:ext uri="{FF2B5EF4-FFF2-40B4-BE49-F238E27FC236}">
                  <a16:creationId xmlns:a16="http://schemas.microsoft.com/office/drawing/2014/main" id="{8C05DCF4-0292-4DED-97CD-394DE40A5BB1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5" name="圆形">
              <a:extLst>
                <a:ext uri="{FF2B5EF4-FFF2-40B4-BE49-F238E27FC236}">
                  <a16:creationId xmlns:a16="http://schemas.microsoft.com/office/drawing/2014/main" id="{91C5C116-3F21-4FAB-81A1-B0AEF127105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6" name="线条">
              <a:extLst>
                <a:ext uri="{FF2B5EF4-FFF2-40B4-BE49-F238E27FC236}">
                  <a16:creationId xmlns:a16="http://schemas.microsoft.com/office/drawing/2014/main" id="{038FC089-7805-4650-B0AA-5F9E74FD52E2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7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5DCAFB5-F6CF-440E-8EE6-1C3BBA534E54}"/>
              </a:ext>
            </a:extLst>
          </p:cNvPr>
          <p:cNvSpPr txBox="1"/>
          <p:nvPr/>
        </p:nvSpPr>
        <p:spPr>
          <a:xfrm>
            <a:off x="3863561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7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A612E7A-3B90-45B8-AA9D-023FAB4AFD03}"/>
              </a:ext>
            </a:extLst>
          </p:cNvPr>
          <p:cNvGrpSpPr/>
          <p:nvPr/>
        </p:nvGrpSpPr>
        <p:grpSpPr>
          <a:xfrm>
            <a:off x="6797098" y="6378764"/>
            <a:ext cx="330447" cy="288657"/>
            <a:chOff x="0" y="0"/>
            <a:chExt cx="660892" cy="577312"/>
          </a:xfrm>
        </p:grpSpPr>
        <p:sp>
          <p:nvSpPr>
            <p:cNvPr id="379" name="椭圆形">
              <a:extLst>
                <a:ext uri="{FF2B5EF4-FFF2-40B4-BE49-F238E27FC236}">
                  <a16:creationId xmlns:a16="http://schemas.microsoft.com/office/drawing/2014/main" id="{FCD1B7DC-B475-4245-AAFD-66ED0F58727E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0" name="形状">
              <a:extLst>
                <a:ext uri="{FF2B5EF4-FFF2-40B4-BE49-F238E27FC236}">
                  <a16:creationId xmlns:a16="http://schemas.microsoft.com/office/drawing/2014/main" id="{D603420A-E34B-4176-8BB1-7B34371EB348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1" name="圆形">
              <a:extLst>
                <a:ext uri="{FF2B5EF4-FFF2-40B4-BE49-F238E27FC236}">
                  <a16:creationId xmlns:a16="http://schemas.microsoft.com/office/drawing/2014/main" id="{4A12EB18-40D7-4EB5-AB0F-E005B7D7B982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2" name="圆形">
              <a:extLst>
                <a:ext uri="{FF2B5EF4-FFF2-40B4-BE49-F238E27FC236}">
                  <a16:creationId xmlns:a16="http://schemas.microsoft.com/office/drawing/2014/main" id="{2421BA52-08DA-4298-B214-945F45602CF7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3" name="线条">
              <a:extLst>
                <a:ext uri="{FF2B5EF4-FFF2-40B4-BE49-F238E27FC236}">
                  <a16:creationId xmlns:a16="http://schemas.microsoft.com/office/drawing/2014/main" id="{934F9267-764F-43BB-8F01-A2C8769F659B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84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5E39DD-9FB7-4297-92F3-69DAD18C8927}"/>
              </a:ext>
            </a:extLst>
          </p:cNvPr>
          <p:cNvSpPr txBox="1"/>
          <p:nvPr/>
        </p:nvSpPr>
        <p:spPr>
          <a:xfrm>
            <a:off x="7430593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8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5129FB0-63DF-4351-AB56-47FD0FCC15FC}"/>
              </a:ext>
            </a:extLst>
          </p:cNvPr>
          <p:cNvGrpSpPr/>
          <p:nvPr/>
        </p:nvGrpSpPr>
        <p:grpSpPr>
          <a:xfrm>
            <a:off x="10364129" y="6378764"/>
            <a:ext cx="330447" cy="288657"/>
            <a:chOff x="0" y="0"/>
            <a:chExt cx="660892" cy="577312"/>
          </a:xfrm>
        </p:grpSpPr>
        <p:sp>
          <p:nvSpPr>
            <p:cNvPr id="386" name="椭圆形">
              <a:extLst>
                <a:ext uri="{FF2B5EF4-FFF2-40B4-BE49-F238E27FC236}">
                  <a16:creationId xmlns:a16="http://schemas.microsoft.com/office/drawing/2014/main" id="{41EB6D5F-D675-4AED-8DD4-55AF97A77A96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7" name="形状">
              <a:extLst>
                <a:ext uri="{FF2B5EF4-FFF2-40B4-BE49-F238E27FC236}">
                  <a16:creationId xmlns:a16="http://schemas.microsoft.com/office/drawing/2014/main" id="{A595E806-3AFF-4296-B757-7111AE99D785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8" name="圆形">
              <a:extLst>
                <a:ext uri="{FF2B5EF4-FFF2-40B4-BE49-F238E27FC236}">
                  <a16:creationId xmlns:a16="http://schemas.microsoft.com/office/drawing/2014/main" id="{42B8E007-EAD7-4AE3-B539-B64036266370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9" name="圆形">
              <a:extLst>
                <a:ext uri="{FF2B5EF4-FFF2-40B4-BE49-F238E27FC236}">
                  <a16:creationId xmlns:a16="http://schemas.microsoft.com/office/drawing/2014/main" id="{7299E45D-C93B-4925-A39A-D513A5B4A60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0" name="线条">
              <a:extLst>
                <a:ext uri="{FF2B5EF4-FFF2-40B4-BE49-F238E27FC236}">
                  <a16:creationId xmlns:a16="http://schemas.microsoft.com/office/drawing/2014/main" id="{365EC615-BE64-4E7F-8AF1-CA87BEA181DC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91" name="台灯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4BFEED-98F7-465B-A35E-C43E39ADFB8B}"/>
              </a:ext>
            </a:extLst>
          </p:cNvPr>
          <p:cNvSpPr/>
          <p:nvPr/>
        </p:nvSpPr>
        <p:spPr>
          <a:xfrm>
            <a:off x="11313074" y="5878614"/>
            <a:ext cx="657589" cy="610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16002" y="0"/>
                </a:moveTo>
                <a:lnTo>
                  <a:pt x="15692" y="171"/>
                </a:lnTo>
                <a:lnTo>
                  <a:pt x="15886" y="578"/>
                </a:lnTo>
                <a:lnTo>
                  <a:pt x="15308" y="898"/>
                </a:lnTo>
                <a:lnTo>
                  <a:pt x="16044" y="3041"/>
                </a:lnTo>
                <a:lnTo>
                  <a:pt x="15405" y="3377"/>
                </a:lnTo>
                <a:lnTo>
                  <a:pt x="14353" y="2744"/>
                </a:lnTo>
                <a:cubicBezTo>
                  <a:pt x="14137" y="2614"/>
                  <a:pt x="13873" y="2784"/>
                  <a:pt x="13877" y="3051"/>
                </a:cubicBezTo>
                <a:lnTo>
                  <a:pt x="13877" y="3091"/>
                </a:lnTo>
                <a:lnTo>
                  <a:pt x="2084" y="5347"/>
                </a:lnTo>
                <a:cubicBezTo>
                  <a:pt x="1994" y="5133"/>
                  <a:pt x="1750" y="5044"/>
                  <a:pt x="1557" y="5163"/>
                </a:cubicBezTo>
                <a:lnTo>
                  <a:pt x="189" y="6011"/>
                </a:lnTo>
                <a:cubicBezTo>
                  <a:pt x="-16" y="6138"/>
                  <a:pt x="-63" y="6434"/>
                  <a:pt x="92" y="6626"/>
                </a:cubicBezTo>
                <a:lnTo>
                  <a:pt x="779" y="7478"/>
                </a:lnTo>
                <a:cubicBezTo>
                  <a:pt x="871" y="7592"/>
                  <a:pt x="1012" y="7637"/>
                  <a:pt x="1144" y="7604"/>
                </a:cubicBezTo>
                <a:lnTo>
                  <a:pt x="7842" y="17569"/>
                </a:lnTo>
                <a:cubicBezTo>
                  <a:pt x="7796" y="17616"/>
                  <a:pt x="7773" y="17684"/>
                  <a:pt x="7782" y="17753"/>
                </a:cubicBezTo>
                <a:cubicBezTo>
                  <a:pt x="7805" y="17919"/>
                  <a:pt x="7846" y="18228"/>
                  <a:pt x="7866" y="18410"/>
                </a:cubicBezTo>
                <a:cubicBezTo>
                  <a:pt x="7867" y="18424"/>
                  <a:pt x="7870" y="18437"/>
                  <a:pt x="7874" y="18450"/>
                </a:cubicBezTo>
                <a:lnTo>
                  <a:pt x="7811" y="18450"/>
                </a:lnTo>
                <a:lnTo>
                  <a:pt x="6110" y="18999"/>
                </a:lnTo>
                <a:lnTo>
                  <a:pt x="4674" y="20383"/>
                </a:lnTo>
                <a:lnTo>
                  <a:pt x="4674" y="21600"/>
                </a:lnTo>
                <a:lnTo>
                  <a:pt x="11853" y="21600"/>
                </a:lnTo>
                <a:lnTo>
                  <a:pt x="11853" y="20383"/>
                </a:lnTo>
                <a:lnTo>
                  <a:pt x="10417" y="18999"/>
                </a:lnTo>
                <a:lnTo>
                  <a:pt x="8936" y="18522"/>
                </a:lnTo>
                <a:lnTo>
                  <a:pt x="9489" y="18094"/>
                </a:lnTo>
                <a:cubicBezTo>
                  <a:pt x="9571" y="18031"/>
                  <a:pt x="9596" y="17911"/>
                  <a:pt x="9547" y="17817"/>
                </a:cubicBezTo>
                <a:lnTo>
                  <a:pt x="9431" y="17599"/>
                </a:lnTo>
                <a:cubicBezTo>
                  <a:pt x="9405" y="17549"/>
                  <a:pt x="9399" y="17490"/>
                  <a:pt x="9414" y="17435"/>
                </a:cubicBezTo>
                <a:lnTo>
                  <a:pt x="9598" y="16747"/>
                </a:lnTo>
                <a:cubicBezTo>
                  <a:pt x="9619" y="16666"/>
                  <a:pt x="9595" y="16579"/>
                  <a:pt x="9535" y="16525"/>
                </a:cubicBezTo>
                <a:lnTo>
                  <a:pt x="9365" y="16373"/>
                </a:lnTo>
                <a:cubicBezTo>
                  <a:pt x="9291" y="16306"/>
                  <a:pt x="9183" y="16306"/>
                  <a:pt x="9110" y="16374"/>
                </a:cubicBezTo>
                <a:lnTo>
                  <a:pt x="8838" y="16630"/>
                </a:lnTo>
                <a:lnTo>
                  <a:pt x="2301" y="6905"/>
                </a:lnTo>
                <a:cubicBezTo>
                  <a:pt x="2345" y="6870"/>
                  <a:pt x="2380" y="6825"/>
                  <a:pt x="2405" y="6775"/>
                </a:cubicBezTo>
                <a:lnTo>
                  <a:pt x="13948" y="4567"/>
                </a:lnTo>
                <a:cubicBezTo>
                  <a:pt x="14038" y="4712"/>
                  <a:pt x="14225" y="4774"/>
                  <a:pt x="14380" y="4673"/>
                </a:cubicBezTo>
                <a:lnTo>
                  <a:pt x="15437" y="3990"/>
                </a:lnTo>
                <a:cubicBezTo>
                  <a:pt x="15522" y="3936"/>
                  <a:pt x="15571" y="3851"/>
                  <a:pt x="15587" y="3759"/>
                </a:cubicBezTo>
                <a:lnTo>
                  <a:pt x="16161" y="3456"/>
                </a:lnTo>
                <a:lnTo>
                  <a:pt x="15784" y="7603"/>
                </a:lnTo>
                <a:lnTo>
                  <a:pt x="21537" y="4414"/>
                </a:lnTo>
                <a:lnTo>
                  <a:pt x="18153" y="2300"/>
                </a:lnTo>
                <a:lnTo>
                  <a:pt x="16771" y="86"/>
                </a:lnTo>
                <a:lnTo>
                  <a:pt x="16194" y="406"/>
                </a:lnTo>
                <a:lnTo>
                  <a:pt x="16002" y="0"/>
                </a:lnTo>
                <a:close/>
                <a:moveTo>
                  <a:pt x="13884" y="3526"/>
                </a:moveTo>
                <a:lnTo>
                  <a:pt x="13892" y="4143"/>
                </a:lnTo>
                <a:lnTo>
                  <a:pt x="2395" y="6342"/>
                </a:lnTo>
                <a:lnTo>
                  <a:pt x="2213" y="5758"/>
                </a:lnTo>
                <a:lnTo>
                  <a:pt x="13884" y="3526"/>
                </a:lnTo>
                <a:close/>
                <a:moveTo>
                  <a:pt x="1958" y="7124"/>
                </a:moveTo>
                <a:lnTo>
                  <a:pt x="8537" y="16914"/>
                </a:lnTo>
                <a:lnTo>
                  <a:pt x="8143" y="17287"/>
                </a:lnTo>
                <a:lnTo>
                  <a:pt x="1503" y="7406"/>
                </a:lnTo>
                <a:lnTo>
                  <a:pt x="1958" y="7124"/>
                </a:ln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51BF5B9-2DC1-443C-971A-96950EA32324}"/>
              </a:ext>
            </a:extLst>
          </p:cNvPr>
          <p:cNvSpPr/>
          <p:nvPr/>
        </p:nvSpPr>
        <p:spPr>
          <a:xfrm>
            <a:off x="10763503" y="3489336"/>
            <a:ext cx="513928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6C5ED2C-BA88-4EF4-BA86-B8709FA2A568}"/>
              </a:ext>
            </a:extLst>
          </p:cNvPr>
          <p:cNvSpPr/>
          <p:nvPr/>
        </p:nvSpPr>
        <p:spPr>
          <a:xfrm flipH="1">
            <a:off x="619814" y="2500616"/>
            <a:ext cx="690767" cy="488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E32271B-FE0D-46B8-AD40-E0CB0D3BD5D9}"/>
              </a:ext>
            </a:extLst>
          </p:cNvPr>
          <p:cNvSpPr/>
          <p:nvPr/>
        </p:nvSpPr>
        <p:spPr>
          <a:xfrm>
            <a:off x="11804903" y="4917281"/>
            <a:ext cx="977424" cy="614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5" name="棕榈树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55D8345-5EE1-4C99-A9BC-CA023B38ABEB}"/>
              </a:ext>
            </a:extLst>
          </p:cNvPr>
          <p:cNvSpPr/>
          <p:nvPr/>
        </p:nvSpPr>
        <p:spPr>
          <a:xfrm>
            <a:off x="11407782" y="4002027"/>
            <a:ext cx="494241" cy="73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84" y="0"/>
                </a:moveTo>
                <a:cubicBezTo>
                  <a:pt x="6984" y="0"/>
                  <a:pt x="7408" y="293"/>
                  <a:pt x="8033" y="823"/>
                </a:cubicBezTo>
                <a:cubicBezTo>
                  <a:pt x="6733" y="303"/>
                  <a:pt x="4906" y="71"/>
                  <a:pt x="2346" y="404"/>
                </a:cubicBezTo>
                <a:cubicBezTo>
                  <a:pt x="2379" y="414"/>
                  <a:pt x="2413" y="425"/>
                  <a:pt x="2446" y="435"/>
                </a:cubicBezTo>
                <a:cubicBezTo>
                  <a:pt x="3367" y="368"/>
                  <a:pt x="4667" y="443"/>
                  <a:pt x="6091" y="1050"/>
                </a:cubicBezTo>
                <a:cubicBezTo>
                  <a:pt x="5081" y="878"/>
                  <a:pt x="4146" y="782"/>
                  <a:pt x="3362" y="729"/>
                </a:cubicBezTo>
                <a:cubicBezTo>
                  <a:pt x="5630" y="1493"/>
                  <a:pt x="7737" y="2480"/>
                  <a:pt x="9386" y="4022"/>
                </a:cubicBezTo>
                <a:cubicBezTo>
                  <a:pt x="7002" y="2252"/>
                  <a:pt x="2994" y="2876"/>
                  <a:pt x="2994" y="2876"/>
                </a:cubicBezTo>
                <a:cubicBezTo>
                  <a:pt x="2994" y="2876"/>
                  <a:pt x="5165" y="3008"/>
                  <a:pt x="7370" y="3520"/>
                </a:cubicBezTo>
                <a:cubicBezTo>
                  <a:pt x="4779" y="3019"/>
                  <a:pt x="1638" y="2996"/>
                  <a:pt x="0" y="5174"/>
                </a:cubicBezTo>
                <a:cubicBezTo>
                  <a:pt x="173" y="5136"/>
                  <a:pt x="357" y="5099"/>
                  <a:pt x="550" y="5061"/>
                </a:cubicBezTo>
                <a:cubicBezTo>
                  <a:pt x="725" y="4809"/>
                  <a:pt x="1072" y="4512"/>
                  <a:pt x="1770" y="4368"/>
                </a:cubicBezTo>
                <a:cubicBezTo>
                  <a:pt x="1503" y="4613"/>
                  <a:pt x="1280" y="4807"/>
                  <a:pt x="1096" y="4960"/>
                </a:cubicBezTo>
                <a:cubicBezTo>
                  <a:pt x="2271" y="4758"/>
                  <a:pt x="3752" y="4598"/>
                  <a:pt x="5502" y="4664"/>
                </a:cubicBezTo>
                <a:cubicBezTo>
                  <a:pt x="4730" y="4840"/>
                  <a:pt x="4224" y="5089"/>
                  <a:pt x="4224" y="5089"/>
                </a:cubicBezTo>
                <a:cubicBezTo>
                  <a:pt x="4224" y="5089"/>
                  <a:pt x="6557" y="4831"/>
                  <a:pt x="8684" y="5023"/>
                </a:cubicBezTo>
                <a:cubicBezTo>
                  <a:pt x="6742" y="5445"/>
                  <a:pt x="3491" y="6554"/>
                  <a:pt x="3267" y="9264"/>
                </a:cubicBezTo>
                <a:cubicBezTo>
                  <a:pt x="3461" y="8961"/>
                  <a:pt x="3788" y="8631"/>
                  <a:pt x="4329" y="8323"/>
                </a:cubicBezTo>
                <a:cubicBezTo>
                  <a:pt x="3980" y="8942"/>
                  <a:pt x="3705" y="9382"/>
                  <a:pt x="3498" y="9692"/>
                </a:cubicBezTo>
                <a:cubicBezTo>
                  <a:pt x="4319" y="8964"/>
                  <a:pt x="5372" y="8011"/>
                  <a:pt x="6755" y="7147"/>
                </a:cubicBezTo>
                <a:cubicBezTo>
                  <a:pt x="6276" y="7726"/>
                  <a:pt x="6277" y="8238"/>
                  <a:pt x="6277" y="8238"/>
                </a:cubicBezTo>
                <a:cubicBezTo>
                  <a:pt x="6277" y="8238"/>
                  <a:pt x="7903" y="6926"/>
                  <a:pt x="9878" y="5721"/>
                </a:cubicBezTo>
                <a:lnTo>
                  <a:pt x="9955" y="5696"/>
                </a:lnTo>
                <a:lnTo>
                  <a:pt x="9528" y="7094"/>
                </a:lnTo>
                <a:lnTo>
                  <a:pt x="9356" y="7101"/>
                </a:lnTo>
                <a:lnTo>
                  <a:pt x="8893" y="8821"/>
                </a:lnTo>
                <a:lnTo>
                  <a:pt x="8705" y="8738"/>
                </a:lnTo>
                <a:lnTo>
                  <a:pt x="8149" y="11431"/>
                </a:lnTo>
                <a:lnTo>
                  <a:pt x="7941" y="11442"/>
                </a:lnTo>
                <a:lnTo>
                  <a:pt x="7627" y="14159"/>
                </a:lnTo>
                <a:lnTo>
                  <a:pt x="7419" y="14126"/>
                </a:lnTo>
                <a:lnTo>
                  <a:pt x="7694" y="17418"/>
                </a:lnTo>
                <a:lnTo>
                  <a:pt x="7522" y="17467"/>
                </a:lnTo>
                <a:lnTo>
                  <a:pt x="8394" y="21600"/>
                </a:lnTo>
                <a:lnTo>
                  <a:pt x="10050" y="21600"/>
                </a:lnTo>
                <a:lnTo>
                  <a:pt x="9219" y="16988"/>
                </a:lnTo>
                <a:lnTo>
                  <a:pt x="9080" y="17027"/>
                </a:lnTo>
                <a:lnTo>
                  <a:pt x="9116" y="14389"/>
                </a:lnTo>
                <a:lnTo>
                  <a:pt x="9014" y="14372"/>
                </a:lnTo>
                <a:lnTo>
                  <a:pt x="9572" y="11356"/>
                </a:lnTo>
                <a:lnTo>
                  <a:pt x="9428" y="11363"/>
                </a:lnTo>
                <a:lnTo>
                  <a:pt x="10058" y="9345"/>
                </a:lnTo>
                <a:lnTo>
                  <a:pt x="9960" y="9300"/>
                </a:lnTo>
                <a:lnTo>
                  <a:pt x="10855" y="7042"/>
                </a:lnTo>
                <a:lnTo>
                  <a:pt x="10727" y="7047"/>
                </a:lnTo>
                <a:lnTo>
                  <a:pt x="11411" y="5590"/>
                </a:lnTo>
                <a:lnTo>
                  <a:pt x="11576" y="5625"/>
                </a:lnTo>
                <a:cubicBezTo>
                  <a:pt x="12145" y="5789"/>
                  <a:pt x="15386" y="6763"/>
                  <a:pt x="17263" y="8200"/>
                </a:cubicBezTo>
                <a:cubicBezTo>
                  <a:pt x="16976" y="7698"/>
                  <a:pt x="16556" y="7293"/>
                  <a:pt x="16069" y="6966"/>
                </a:cubicBezTo>
                <a:cubicBezTo>
                  <a:pt x="17217" y="7490"/>
                  <a:pt x="18204" y="8127"/>
                  <a:pt x="19190" y="8903"/>
                </a:cubicBezTo>
                <a:cubicBezTo>
                  <a:pt x="19190" y="8903"/>
                  <a:pt x="19243" y="8153"/>
                  <a:pt x="17860" y="6811"/>
                </a:cubicBezTo>
                <a:cubicBezTo>
                  <a:pt x="18409" y="6987"/>
                  <a:pt x="18782" y="7186"/>
                  <a:pt x="19030" y="7389"/>
                </a:cubicBezTo>
                <a:cubicBezTo>
                  <a:pt x="18317" y="5790"/>
                  <a:pt x="15876" y="5194"/>
                  <a:pt x="13878" y="4979"/>
                </a:cubicBezTo>
                <a:cubicBezTo>
                  <a:pt x="17204" y="4788"/>
                  <a:pt x="19688" y="5346"/>
                  <a:pt x="21345" y="5857"/>
                </a:cubicBezTo>
                <a:cubicBezTo>
                  <a:pt x="20837" y="5280"/>
                  <a:pt x="20715" y="5068"/>
                  <a:pt x="20715" y="5068"/>
                </a:cubicBezTo>
                <a:cubicBezTo>
                  <a:pt x="20715" y="5068"/>
                  <a:pt x="21165" y="5214"/>
                  <a:pt x="21600" y="5576"/>
                </a:cubicBezTo>
                <a:cubicBezTo>
                  <a:pt x="20243" y="3489"/>
                  <a:pt x="17402" y="3255"/>
                  <a:pt x="14925" y="3532"/>
                </a:cubicBezTo>
                <a:cubicBezTo>
                  <a:pt x="15909" y="3391"/>
                  <a:pt x="17016" y="3280"/>
                  <a:pt x="17963" y="3304"/>
                </a:cubicBezTo>
                <a:cubicBezTo>
                  <a:pt x="15130" y="2253"/>
                  <a:pt x="12296" y="4013"/>
                  <a:pt x="12296" y="4013"/>
                </a:cubicBezTo>
                <a:cubicBezTo>
                  <a:pt x="13338" y="2620"/>
                  <a:pt x="14831" y="1764"/>
                  <a:pt x="16875" y="900"/>
                </a:cubicBezTo>
                <a:cubicBezTo>
                  <a:pt x="16340" y="898"/>
                  <a:pt x="16147" y="879"/>
                  <a:pt x="16147" y="879"/>
                </a:cubicBezTo>
                <a:cubicBezTo>
                  <a:pt x="16147" y="879"/>
                  <a:pt x="16363" y="777"/>
                  <a:pt x="16743" y="691"/>
                </a:cubicBezTo>
                <a:cubicBezTo>
                  <a:pt x="14578" y="410"/>
                  <a:pt x="13156" y="975"/>
                  <a:pt x="12229" y="1755"/>
                </a:cubicBezTo>
                <a:cubicBezTo>
                  <a:pt x="12556" y="1366"/>
                  <a:pt x="12930" y="988"/>
                  <a:pt x="13335" y="689"/>
                </a:cubicBezTo>
                <a:cubicBezTo>
                  <a:pt x="10956" y="1222"/>
                  <a:pt x="10858" y="3023"/>
                  <a:pt x="10886" y="3574"/>
                </a:cubicBezTo>
                <a:cubicBezTo>
                  <a:pt x="10875" y="3599"/>
                  <a:pt x="10866" y="3625"/>
                  <a:pt x="10855" y="3649"/>
                </a:cubicBezTo>
                <a:cubicBezTo>
                  <a:pt x="10767" y="3402"/>
                  <a:pt x="10653" y="3150"/>
                  <a:pt x="10511" y="2900"/>
                </a:cubicBezTo>
                <a:cubicBezTo>
                  <a:pt x="9515" y="694"/>
                  <a:pt x="6984" y="0"/>
                  <a:pt x="6984" y="0"/>
                </a:cubicBezTo>
                <a:close/>
              </a:path>
            </a:pathLst>
          </a:custGeom>
          <a:solidFill>
            <a:srgbClr val="FBE64D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6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F81938E-F692-465C-ADEC-9302A0D44122}"/>
              </a:ext>
            </a:extLst>
          </p:cNvPr>
          <p:cNvSpPr/>
          <p:nvPr/>
        </p:nvSpPr>
        <p:spPr>
          <a:xfrm>
            <a:off x="11837708" y="3849439"/>
            <a:ext cx="118113" cy="118114"/>
          </a:xfrm>
          <a:prstGeom prst="ellipse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7" name="河流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CF53D5B-71D3-43F7-9F13-87B6A4E65096}"/>
              </a:ext>
            </a:extLst>
          </p:cNvPr>
          <p:cNvSpPr/>
          <p:nvPr/>
        </p:nvSpPr>
        <p:spPr>
          <a:xfrm>
            <a:off x="11348183" y="4753814"/>
            <a:ext cx="452338" cy="45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7" h="21568" extrusionOk="0">
                <a:moveTo>
                  <a:pt x="9496" y="0"/>
                </a:moveTo>
                <a:cubicBezTo>
                  <a:pt x="9451" y="0"/>
                  <a:pt x="9440" y="80"/>
                  <a:pt x="9485" y="86"/>
                </a:cubicBezTo>
                <a:cubicBezTo>
                  <a:pt x="10244" y="237"/>
                  <a:pt x="13119" y="378"/>
                  <a:pt x="13758" y="1230"/>
                </a:cubicBezTo>
                <a:cubicBezTo>
                  <a:pt x="14311" y="1963"/>
                  <a:pt x="11009" y="2372"/>
                  <a:pt x="8344" y="3505"/>
                </a:cubicBezTo>
                <a:cubicBezTo>
                  <a:pt x="5499" y="4718"/>
                  <a:pt x="4439" y="6939"/>
                  <a:pt x="5504" y="8303"/>
                </a:cubicBezTo>
                <a:cubicBezTo>
                  <a:pt x="6570" y="9668"/>
                  <a:pt x="12015" y="11545"/>
                  <a:pt x="11075" y="13416"/>
                </a:cubicBezTo>
                <a:cubicBezTo>
                  <a:pt x="10135" y="15287"/>
                  <a:pt x="6566" y="15729"/>
                  <a:pt x="3434" y="17923"/>
                </a:cubicBezTo>
                <a:cubicBezTo>
                  <a:pt x="302" y="20118"/>
                  <a:pt x="0" y="21568"/>
                  <a:pt x="0" y="21568"/>
                </a:cubicBezTo>
                <a:lnTo>
                  <a:pt x="12371" y="21568"/>
                </a:lnTo>
                <a:cubicBezTo>
                  <a:pt x="13215" y="20851"/>
                  <a:pt x="14849" y="19670"/>
                  <a:pt x="16317" y="18651"/>
                </a:cubicBezTo>
                <a:cubicBezTo>
                  <a:pt x="18523" y="17120"/>
                  <a:pt x="21600" y="14381"/>
                  <a:pt x="19353" y="12014"/>
                </a:cubicBezTo>
                <a:cubicBezTo>
                  <a:pt x="16035" y="8531"/>
                  <a:pt x="10018" y="7796"/>
                  <a:pt x="10566" y="6152"/>
                </a:cubicBezTo>
                <a:cubicBezTo>
                  <a:pt x="11114" y="4507"/>
                  <a:pt x="17457" y="3457"/>
                  <a:pt x="16397" y="1365"/>
                </a:cubicBezTo>
                <a:cubicBezTo>
                  <a:pt x="15683" y="-32"/>
                  <a:pt x="11024" y="0"/>
                  <a:pt x="9496" y="0"/>
                </a:cubicBezTo>
                <a:close/>
                <a:moveTo>
                  <a:pt x="8475" y="987"/>
                </a:moveTo>
                <a:cubicBezTo>
                  <a:pt x="8394" y="987"/>
                  <a:pt x="8329" y="1056"/>
                  <a:pt x="8329" y="1142"/>
                </a:cubicBezTo>
                <a:cubicBezTo>
                  <a:pt x="8329" y="1228"/>
                  <a:pt x="8394" y="1299"/>
                  <a:pt x="8475" y="1299"/>
                </a:cubicBezTo>
                <a:lnTo>
                  <a:pt x="11653" y="1299"/>
                </a:lnTo>
                <a:cubicBezTo>
                  <a:pt x="11733" y="1299"/>
                  <a:pt x="11797" y="1228"/>
                  <a:pt x="11797" y="1142"/>
                </a:cubicBezTo>
                <a:cubicBezTo>
                  <a:pt x="11797" y="1056"/>
                  <a:pt x="11733" y="987"/>
                  <a:pt x="11653" y="987"/>
                </a:cubicBezTo>
                <a:lnTo>
                  <a:pt x="8475" y="987"/>
                </a:lnTo>
                <a:close/>
                <a:moveTo>
                  <a:pt x="7595" y="1708"/>
                </a:moveTo>
                <a:cubicBezTo>
                  <a:pt x="7515" y="1708"/>
                  <a:pt x="7449" y="1779"/>
                  <a:pt x="7449" y="1865"/>
                </a:cubicBezTo>
                <a:cubicBezTo>
                  <a:pt x="7449" y="1951"/>
                  <a:pt x="7515" y="2022"/>
                  <a:pt x="7595" y="2022"/>
                </a:cubicBezTo>
                <a:lnTo>
                  <a:pt x="10773" y="2022"/>
                </a:lnTo>
                <a:cubicBezTo>
                  <a:pt x="10853" y="2022"/>
                  <a:pt x="10917" y="1951"/>
                  <a:pt x="10917" y="1865"/>
                </a:cubicBezTo>
                <a:cubicBezTo>
                  <a:pt x="10917" y="1779"/>
                  <a:pt x="10853" y="1708"/>
                  <a:pt x="10773" y="1708"/>
                </a:cubicBezTo>
                <a:lnTo>
                  <a:pt x="7595" y="1708"/>
                </a:lnTo>
                <a:close/>
                <a:moveTo>
                  <a:pt x="13677" y="5105"/>
                </a:moveTo>
                <a:cubicBezTo>
                  <a:pt x="13572" y="5105"/>
                  <a:pt x="13481" y="5197"/>
                  <a:pt x="13481" y="5316"/>
                </a:cubicBezTo>
                <a:cubicBezTo>
                  <a:pt x="13481" y="5435"/>
                  <a:pt x="13567" y="5527"/>
                  <a:pt x="13677" y="5527"/>
                </a:cubicBezTo>
                <a:lnTo>
                  <a:pt x="17488" y="5527"/>
                </a:lnTo>
                <a:cubicBezTo>
                  <a:pt x="17599" y="5527"/>
                  <a:pt x="17685" y="5435"/>
                  <a:pt x="17685" y="5316"/>
                </a:cubicBezTo>
                <a:cubicBezTo>
                  <a:pt x="17685" y="5197"/>
                  <a:pt x="17599" y="5105"/>
                  <a:pt x="17488" y="5105"/>
                </a:cubicBezTo>
                <a:lnTo>
                  <a:pt x="13677" y="5105"/>
                </a:lnTo>
                <a:close/>
                <a:moveTo>
                  <a:pt x="12507" y="6103"/>
                </a:moveTo>
                <a:cubicBezTo>
                  <a:pt x="12397" y="6103"/>
                  <a:pt x="12311" y="6195"/>
                  <a:pt x="12311" y="6313"/>
                </a:cubicBezTo>
                <a:cubicBezTo>
                  <a:pt x="12311" y="6432"/>
                  <a:pt x="12397" y="6524"/>
                  <a:pt x="12507" y="6524"/>
                </a:cubicBezTo>
                <a:lnTo>
                  <a:pt x="16317" y="6524"/>
                </a:lnTo>
                <a:cubicBezTo>
                  <a:pt x="16422" y="6524"/>
                  <a:pt x="16513" y="6427"/>
                  <a:pt x="16513" y="6313"/>
                </a:cubicBezTo>
                <a:cubicBezTo>
                  <a:pt x="16513" y="6195"/>
                  <a:pt x="16427" y="6103"/>
                  <a:pt x="16317" y="6103"/>
                </a:cubicBezTo>
                <a:lnTo>
                  <a:pt x="12507" y="6103"/>
                </a:lnTo>
                <a:close/>
                <a:moveTo>
                  <a:pt x="13657" y="7095"/>
                </a:moveTo>
                <a:cubicBezTo>
                  <a:pt x="13546" y="7095"/>
                  <a:pt x="13462" y="7187"/>
                  <a:pt x="13462" y="7306"/>
                </a:cubicBezTo>
                <a:cubicBezTo>
                  <a:pt x="13462" y="7425"/>
                  <a:pt x="13546" y="7517"/>
                  <a:pt x="13657" y="7517"/>
                </a:cubicBezTo>
                <a:lnTo>
                  <a:pt x="17468" y="7517"/>
                </a:lnTo>
                <a:cubicBezTo>
                  <a:pt x="17579" y="7517"/>
                  <a:pt x="17664" y="7425"/>
                  <a:pt x="17664" y="7306"/>
                </a:cubicBezTo>
                <a:cubicBezTo>
                  <a:pt x="17664" y="7187"/>
                  <a:pt x="17579" y="7095"/>
                  <a:pt x="17468" y="7095"/>
                </a:cubicBezTo>
                <a:lnTo>
                  <a:pt x="13657" y="7095"/>
                </a:lnTo>
                <a:close/>
                <a:moveTo>
                  <a:pt x="3786" y="11502"/>
                </a:moveTo>
                <a:cubicBezTo>
                  <a:pt x="3650" y="11502"/>
                  <a:pt x="3539" y="11619"/>
                  <a:pt x="3539" y="11765"/>
                </a:cubicBezTo>
                <a:cubicBezTo>
                  <a:pt x="3539" y="11910"/>
                  <a:pt x="3650" y="12029"/>
                  <a:pt x="3786" y="12029"/>
                </a:cubicBezTo>
                <a:lnTo>
                  <a:pt x="7595" y="12029"/>
                </a:lnTo>
                <a:cubicBezTo>
                  <a:pt x="7731" y="12029"/>
                  <a:pt x="7842" y="11910"/>
                  <a:pt x="7842" y="11765"/>
                </a:cubicBezTo>
                <a:cubicBezTo>
                  <a:pt x="7842" y="11619"/>
                  <a:pt x="7731" y="11502"/>
                  <a:pt x="7595" y="11502"/>
                </a:cubicBezTo>
                <a:lnTo>
                  <a:pt x="3786" y="11502"/>
                </a:lnTo>
                <a:close/>
                <a:moveTo>
                  <a:pt x="5193" y="12796"/>
                </a:moveTo>
                <a:cubicBezTo>
                  <a:pt x="5058" y="12796"/>
                  <a:pt x="4947" y="12913"/>
                  <a:pt x="4947" y="13059"/>
                </a:cubicBezTo>
                <a:cubicBezTo>
                  <a:pt x="4947" y="13204"/>
                  <a:pt x="5058" y="13323"/>
                  <a:pt x="5193" y="13323"/>
                </a:cubicBezTo>
                <a:lnTo>
                  <a:pt x="9003" y="13323"/>
                </a:lnTo>
                <a:cubicBezTo>
                  <a:pt x="9138" y="13323"/>
                  <a:pt x="9249" y="13204"/>
                  <a:pt x="9249" y="13059"/>
                </a:cubicBezTo>
                <a:cubicBezTo>
                  <a:pt x="9249" y="12913"/>
                  <a:pt x="9138" y="12796"/>
                  <a:pt x="9003" y="12796"/>
                </a:cubicBezTo>
                <a:lnTo>
                  <a:pt x="5193" y="12796"/>
                </a:lnTo>
                <a:close/>
                <a:moveTo>
                  <a:pt x="3871" y="14090"/>
                </a:moveTo>
                <a:cubicBezTo>
                  <a:pt x="3735" y="14090"/>
                  <a:pt x="3624" y="14207"/>
                  <a:pt x="3624" y="14353"/>
                </a:cubicBezTo>
                <a:cubicBezTo>
                  <a:pt x="3624" y="14498"/>
                  <a:pt x="3735" y="14617"/>
                  <a:pt x="3871" y="14617"/>
                </a:cubicBezTo>
                <a:lnTo>
                  <a:pt x="7682" y="14617"/>
                </a:lnTo>
                <a:cubicBezTo>
                  <a:pt x="7817" y="14617"/>
                  <a:pt x="7927" y="14498"/>
                  <a:pt x="7927" y="14353"/>
                </a:cubicBezTo>
                <a:cubicBezTo>
                  <a:pt x="7927" y="14207"/>
                  <a:pt x="7817" y="14090"/>
                  <a:pt x="7682" y="14090"/>
                </a:cubicBezTo>
                <a:lnTo>
                  <a:pt x="3871" y="14090"/>
                </a:ln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9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E310ED-739F-4DB6-81E3-18A786E58396}"/>
              </a:ext>
            </a:extLst>
          </p:cNvPr>
          <p:cNvGrpSpPr/>
          <p:nvPr/>
        </p:nvGrpSpPr>
        <p:grpSpPr>
          <a:xfrm>
            <a:off x="10687890" y="2049618"/>
            <a:ext cx="271833" cy="155890"/>
            <a:chOff x="331667" y="15546"/>
            <a:chExt cx="543663" cy="311778"/>
          </a:xfrm>
        </p:grpSpPr>
        <p:sp>
          <p:nvSpPr>
            <p:cNvPr id="399" name="形状">
              <a:extLst>
                <a:ext uri="{FF2B5EF4-FFF2-40B4-BE49-F238E27FC236}">
                  <a16:creationId xmlns:a16="http://schemas.microsoft.com/office/drawing/2014/main" id="{598ACC81-0F67-4387-B7B4-F05863A819F7}"/>
                </a:ext>
              </a:extLst>
            </p:cNvPr>
            <p:cNvSpPr/>
            <p:nvPr/>
          </p:nvSpPr>
          <p:spPr>
            <a:xfrm>
              <a:off x="331667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0" name="形状">
              <a:extLst>
                <a:ext uri="{FF2B5EF4-FFF2-40B4-BE49-F238E27FC236}">
                  <a16:creationId xmlns:a16="http://schemas.microsoft.com/office/drawing/2014/main" id="{72F9BF89-6614-4DE6-9A92-50D64B3888D5}"/>
                </a:ext>
              </a:extLst>
            </p:cNvPr>
            <p:cNvSpPr/>
            <p:nvPr/>
          </p:nvSpPr>
          <p:spPr>
            <a:xfrm>
              <a:off x="484439" y="15546"/>
              <a:ext cx="238121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1" name="形状">
              <a:extLst>
                <a:ext uri="{FF2B5EF4-FFF2-40B4-BE49-F238E27FC236}">
                  <a16:creationId xmlns:a16="http://schemas.microsoft.com/office/drawing/2014/main" id="{EA7E9EC8-7608-44B0-9D41-56E4CA3FC14C}"/>
                </a:ext>
              </a:extLst>
            </p:cNvPr>
            <p:cNvSpPr/>
            <p:nvPr/>
          </p:nvSpPr>
          <p:spPr>
            <a:xfrm>
              <a:off x="637210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40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C0ABFC-33EA-449E-8E26-91F037DC743F}"/>
              </a:ext>
            </a:extLst>
          </p:cNvPr>
          <p:cNvGrpSpPr/>
          <p:nvPr/>
        </p:nvGrpSpPr>
        <p:grpSpPr>
          <a:xfrm>
            <a:off x="6077600" y="3516879"/>
            <a:ext cx="659100" cy="671108"/>
            <a:chOff x="6039358" y="1104900"/>
            <a:chExt cx="1318198" cy="1342214"/>
          </a:xfrm>
        </p:grpSpPr>
        <p:sp>
          <p:nvSpPr>
            <p:cNvPr id="403" name="夏日主题风格模板">
              <a:extLst>
                <a:ext uri="{FF2B5EF4-FFF2-40B4-BE49-F238E27FC236}">
                  <a16:creationId xmlns:a16="http://schemas.microsoft.com/office/drawing/2014/main" id="{778E61C7-1A34-4558-9A0C-A4D56CB1AB31}"/>
                </a:ext>
              </a:extLst>
            </p:cNvPr>
            <p:cNvSpPr/>
            <p:nvPr/>
          </p:nvSpPr>
          <p:spPr>
            <a:xfrm>
              <a:off x="6087556" y="11771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FBE64D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BE64D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  <p:sp>
          <p:nvSpPr>
            <p:cNvPr id="404" name="夏日主题风格模板">
              <a:extLst>
                <a:ext uri="{FF2B5EF4-FFF2-40B4-BE49-F238E27FC236}">
                  <a16:creationId xmlns:a16="http://schemas.microsoft.com/office/drawing/2014/main" id="{1F48498F-DE3E-4189-A6DB-EC3488743EBC}"/>
                </a:ext>
              </a:extLst>
            </p:cNvPr>
            <p:cNvSpPr/>
            <p:nvPr/>
          </p:nvSpPr>
          <p:spPr>
            <a:xfrm>
              <a:off x="6039358" y="1104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dist="21188" dir="5400000" rotWithShape="0">
                <a:srgbClr val="FFFFFF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solidFill>
                    <a:srgbClr val="000000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</p:grpSp>
      <p:grpSp>
        <p:nvGrpSpPr>
          <p:cNvPr id="40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E6CC411-97EF-4F11-AB16-CF4F508256DE}"/>
              </a:ext>
            </a:extLst>
          </p:cNvPr>
          <p:cNvGrpSpPr/>
          <p:nvPr/>
        </p:nvGrpSpPr>
        <p:grpSpPr>
          <a:xfrm>
            <a:off x="2686474" y="2261284"/>
            <a:ext cx="2435334" cy="730118"/>
            <a:chOff x="0" y="0"/>
            <a:chExt cx="4870667" cy="1460235"/>
          </a:xfrm>
        </p:grpSpPr>
        <p:sp>
          <p:nvSpPr>
            <p:cNvPr id="407" name="形状">
              <a:extLst>
                <a:ext uri="{FF2B5EF4-FFF2-40B4-BE49-F238E27FC236}">
                  <a16:creationId xmlns:a16="http://schemas.microsoft.com/office/drawing/2014/main" id="{2C5C7EC9-22B1-4DCC-A5D9-DEDE68598A22}"/>
                </a:ext>
              </a:extLst>
            </p:cNvPr>
            <p:cNvSpPr/>
            <p:nvPr/>
          </p:nvSpPr>
          <p:spPr>
            <a:xfrm>
              <a:off x="12918" y="1424"/>
              <a:ext cx="4451583" cy="133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8640"/>
                  </a:lnTo>
                  <a:lnTo>
                    <a:pt x="21600" y="10286"/>
                  </a:lnTo>
                  <a:lnTo>
                    <a:pt x="19536" y="13371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8" name="线条">
              <a:extLst>
                <a:ext uri="{FF2B5EF4-FFF2-40B4-BE49-F238E27FC236}">
                  <a16:creationId xmlns:a16="http://schemas.microsoft.com/office/drawing/2014/main" id="{7FF97261-5ED5-4054-AF3C-6059AF2A133A}"/>
                </a:ext>
              </a:extLst>
            </p:cNvPr>
            <p:cNvSpPr/>
            <p:nvPr/>
          </p:nvSpPr>
          <p:spPr>
            <a:xfrm>
              <a:off x="4044145" y="0"/>
              <a:ext cx="826523" cy="145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" y="0"/>
                  </a:moveTo>
                  <a:lnTo>
                    <a:pt x="11906" y="1445"/>
                  </a:lnTo>
                  <a:lnTo>
                    <a:pt x="11682" y="9555"/>
                  </a:lnTo>
                  <a:lnTo>
                    <a:pt x="21600" y="10994"/>
                  </a:lnTo>
                  <a:lnTo>
                    <a:pt x="11839" y="13598"/>
                  </a:lnTo>
                  <a:lnTo>
                    <a:pt x="12066" y="21600"/>
                  </a:lnTo>
                  <a:lnTo>
                    <a:pt x="0" y="19749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9" name="线条">
              <a:extLst>
                <a:ext uri="{FF2B5EF4-FFF2-40B4-BE49-F238E27FC236}">
                  <a16:creationId xmlns:a16="http://schemas.microsoft.com/office/drawing/2014/main" id="{4C296330-F283-4CCE-B521-E259DB4C02AC}"/>
                </a:ext>
              </a:extLst>
            </p:cNvPr>
            <p:cNvSpPr/>
            <p:nvPr/>
          </p:nvSpPr>
          <p:spPr>
            <a:xfrm>
              <a:off x="4035628" y="832266"/>
              <a:ext cx="460306" cy="914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" name="线条">
              <a:extLst>
                <a:ext uri="{FF2B5EF4-FFF2-40B4-BE49-F238E27FC236}">
                  <a16:creationId xmlns:a16="http://schemas.microsoft.com/office/drawing/2014/main" id="{F61C4984-8804-46C2-A717-18977F2F7CBA}"/>
                </a:ext>
              </a:extLst>
            </p:cNvPr>
            <p:cNvSpPr/>
            <p:nvPr/>
          </p:nvSpPr>
          <p:spPr>
            <a:xfrm>
              <a:off x="0" y="1331910"/>
              <a:ext cx="4519042" cy="12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487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1" name="北京·202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ACF4345-0019-4BED-8C43-DAEA3E3CB822}"/>
              </a:ext>
            </a:extLst>
          </p:cNvPr>
          <p:cNvSpPr txBox="1"/>
          <p:nvPr/>
        </p:nvSpPr>
        <p:spPr>
          <a:xfrm>
            <a:off x="2918347" y="2460044"/>
            <a:ext cx="1603003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7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sz="17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" name="眼镜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14CA026-3688-410E-A3EB-5912344B5791}"/>
              </a:ext>
            </a:extLst>
          </p:cNvPr>
          <p:cNvSpPr/>
          <p:nvPr/>
        </p:nvSpPr>
        <p:spPr>
          <a:xfrm rot="1450677">
            <a:off x="8877657" y="3062568"/>
            <a:ext cx="513197" cy="151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0483" extrusionOk="0">
                <a:moveTo>
                  <a:pt x="3828" y="34"/>
                </a:moveTo>
                <a:cubicBezTo>
                  <a:pt x="2795" y="120"/>
                  <a:pt x="1590" y="388"/>
                  <a:pt x="183" y="887"/>
                </a:cubicBezTo>
                <a:cubicBezTo>
                  <a:pt x="67" y="928"/>
                  <a:pt x="-16" y="1277"/>
                  <a:pt x="3" y="1647"/>
                </a:cubicBezTo>
                <a:lnTo>
                  <a:pt x="159" y="4726"/>
                </a:lnTo>
                <a:cubicBezTo>
                  <a:pt x="174" y="5021"/>
                  <a:pt x="226" y="5272"/>
                  <a:pt x="303" y="5437"/>
                </a:cubicBezTo>
                <a:cubicBezTo>
                  <a:pt x="459" y="5769"/>
                  <a:pt x="741" y="6637"/>
                  <a:pt x="986" y="8812"/>
                </a:cubicBezTo>
                <a:cubicBezTo>
                  <a:pt x="1371" y="12238"/>
                  <a:pt x="1495" y="20483"/>
                  <a:pt x="5195" y="20483"/>
                </a:cubicBezTo>
                <a:cubicBezTo>
                  <a:pt x="7953" y="20483"/>
                  <a:pt x="8845" y="16694"/>
                  <a:pt x="9261" y="13204"/>
                </a:cubicBezTo>
                <a:cubicBezTo>
                  <a:pt x="9261" y="13205"/>
                  <a:pt x="9806" y="8539"/>
                  <a:pt x="10081" y="7718"/>
                </a:cubicBezTo>
                <a:cubicBezTo>
                  <a:pt x="10393" y="6787"/>
                  <a:pt x="11238" y="6899"/>
                  <a:pt x="11516" y="7718"/>
                </a:cubicBezTo>
                <a:cubicBezTo>
                  <a:pt x="11739" y="8377"/>
                  <a:pt x="12114" y="11522"/>
                  <a:pt x="12253" y="12728"/>
                </a:cubicBezTo>
                <a:cubicBezTo>
                  <a:pt x="12268" y="12866"/>
                  <a:pt x="12284" y="13004"/>
                  <a:pt x="12300" y="13143"/>
                </a:cubicBezTo>
                <a:cubicBezTo>
                  <a:pt x="12304" y="13180"/>
                  <a:pt x="12307" y="13204"/>
                  <a:pt x="12307" y="13204"/>
                </a:cubicBezTo>
                <a:cubicBezTo>
                  <a:pt x="12724" y="16694"/>
                  <a:pt x="13615" y="20483"/>
                  <a:pt x="16373" y="20483"/>
                </a:cubicBezTo>
                <a:cubicBezTo>
                  <a:pt x="20073" y="20483"/>
                  <a:pt x="20197" y="12239"/>
                  <a:pt x="20582" y="8812"/>
                </a:cubicBezTo>
                <a:cubicBezTo>
                  <a:pt x="20826" y="6639"/>
                  <a:pt x="21107" y="5776"/>
                  <a:pt x="21263" y="5443"/>
                </a:cubicBezTo>
                <a:cubicBezTo>
                  <a:pt x="21340" y="5277"/>
                  <a:pt x="21396" y="5022"/>
                  <a:pt x="21411" y="4726"/>
                </a:cubicBezTo>
                <a:lnTo>
                  <a:pt x="21565" y="1647"/>
                </a:lnTo>
                <a:cubicBezTo>
                  <a:pt x="21584" y="1277"/>
                  <a:pt x="21501" y="928"/>
                  <a:pt x="21385" y="887"/>
                </a:cubicBezTo>
                <a:cubicBezTo>
                  <a:pt x="15728" y="-1117"/>
                  <a:pt x="13325" y="564"/>
                  <a:pt x="12368" y="3069"/>
                </a:cubicBezTo>
                <a:cubicBezTo>
                  <a:pt x="12211" y="3480"/>
                  <a:pt x="12007" y="3631"/>
                  <a:pt x="11809" y="3485"/>
                </a:cubicBezTo>
                <a:cubicBezTo>
                  <a:pt x="11477" y="3239"/>
                  <a:pt x="11114" y="3102"/>
                  <a:pt x="10733" y="3102"/>
                </a:cubicBezTo>
                <a:cubicBezTo>
                  <a:pt x="10376" y="3102"/>
                  <a:pt x="10035" y="3219"/>
                  <a:pt x="9719" y="3436"/>
                </a:cubicBezTo>
                <a:cubicBezTo>
                  <a:pt x="9531" y="3565"/>
                  <a:pt x="9337" y="3422"/>
                  <a:pt x="9186" y="3036"/>
                </a:cubicBezTo>
                <a:cubicBezTo>
                  <a:pt x="8461" y="1173"/>
                  <a:pt x="6926" y="-226"/>
                  <a:pt x="3828" y="34"/>
                </a:cubicBezTo>
                <a:close/>
                <a:moveTo>
                  <a:pt x="987" y="1849"/>
                </a:moveTo>
                <a:cubicBezTo>
                  <a:pt x="1091" y="1849"/>
                  <a:pt x="1176" y="2122"/>
                  <a:pt x="1176" y="2457"/>
                </a:cubicBezTo>
                <a:cubicBezTo>
                  <a:pt x="1176" y="2792"/>
                  <a:pt x="1091" y="3064"/>
                  <a:pt x="987" y="3064"/>
                </a:cubicBezTo>
                <a:cubicBezTo>
                  <a:pt x="883" y="3064"/>
                  <a:pt x="799" y="2792"/>
                  <a:pt x="799" y="2457"/>
                </a:cubicBezTo>
                <a:cubicBezTo>
                  <a:pt x="799" y="2122"/>
                  <a:pt x="883" y="1849"/>
                  <a:pt x="987" y="1849"/>
                </a:cubicBezTo>
                <a:close/>
                <a:moveTo>
                  <a:pt x="20580" y="1849"/>
                </a:moveTo>
                <a:cubicBezTo>
                  <a:pt x="20684" y="1849"/>
                  <a:pt x="20769" y="2122"/>
                  <a:pt x="20769" y="2457"/>
                </a:cubicBezTo>
                <a:cubicBezTo>
                  <a:pt x="20769" y="2792"/>
                  <a:pt x="20684" y="3064"/>
                  <a:pt x="20580" y="3064"/>
                </a:cubicBezTo>
                <a:cubicBezTo>
                  <a:pt x="20476" y="3064"/>
                  <a:pt x="20392" y="2792"/>
                  <a:pt x="20392" y="2457"/>
                </a:cubicBezTo>
                <a:cubicBezTo>
                  <a:pt x="20392" y="2122"/>
                  <a:pt x="20476" y="1849"/>
                  <a:pt x="20580" y="1849"/>
                </a:cubicBezTo>
                <a:close/>
                <a:moveTo>
                  <a:pt x="5370" y="2210"/>
                </a:moveTo>
                <a:cubicBezTo>
                  <a:pt x="8656" y="2210"/>
                  <a:pt x="9321" y="6283"/>
                  <a:pt x="8825" y="11470"/>
                </a:cubicBezTo>
                <a:cubicBezTo>
                  <a:pt x="8328" y="16656"/>
                  <a:pt x="7551" y="18689"/>
                  <a:pt x="5249" y="18689"/>
                </a:cubicBezTo>
                <a:cubicBezTo>
                  <a:pt x="4602" y="18689"/>
                  <a:pt x="2359" y="19127"/>
                  <a:pt x="1908" y="11032"/>
                </a:cubicBezTo>
                <a:cubicBezTo>
                  <a:pt x="1456" y="2938"/>
                  <a:pt x="2480" y="2210"/>
                  <a:pt x="5370" y="2210"/>
                </a:cubicBezTo>
                <a:close/>
                <a:moveTo>
                  <a:pt x="16198" y="2210"/>
                </a:moveTo>
                <a:cubicBezTo>
                  <a:pt x="19087" y="2211"/>
                  <a:pt x="20112" y="2938"/>
                  <a:pt x="19660" y="11032"/>
                </a:cubicBezTo>
                <a:cubicBezTo>
                  <a:pt x="19209" y="19127"/>
                  <a:pt x="16966" y="18689"/>
                  <a:pt x="16319" y="18689"/>
                </a:cubicBezTo>
                <a:cubicBezTo>
                  <a:pt x="14017" y="18689"/>
                  <a:pt x="13240" y="16656"/>
                  <a:pt x="12743" y="11470"/>
                </a:cubicBezTo>
                <a:cubicBezTo>
                  <a:pt x="12247" y="6283"/>
                  <a:pt x="12912" y="2210"/>
                  <a:pt x="16198" y="2210"/>
                </a:cubicBezTo>
                <a:close/>
                <a:moveTo>
                  <a:pt x="987" y="4081"/>
                </a:moveTo>
                <a:cubicBezTo>
                  <a:pt x="1091" y="4081"/>
                  <a:pt x="1176" y="4353"/>
                  <a:pt x="1176" y="4688"/>
                </a:cubicBezTo>
                <a:cubicBezTo>
                  <a:pt x="1176" y="5023"/>
                  <a:pt x="1091" y="5295"/>
                  <a:pt x="987" y="5295"/>
                </a:cubicBezTo>
                <a:cubicBezTo>
                  <a:pt x="883" y="5295"/>
                  <a:pt x="799" y="5023"/>
                  <a:pt x="799" y="4688"/>
                </a:cubicBezTo>
                <a:cubicBezTo>
                  <a:pt x="799" y="4353"/>
                  <a:pt x="883" y="4081"/>
                  <a:pt x="987" y="4081"/>
                </a:cubicBezTo>
                <a:close/>
                <a:moveTo>
                  <a:pt x="20580" y="4081"/>
                </a:moveTo>
                <a:cubicBezTo>
                  <a:pt x="20684" y="4081"/>
                  <a:pt x="20769" y="4353"/>
                  <a:pt x="20769" y="4688"/>
                </a:cubicBezTo>
                <a:cubicBezTo>
                  <a:pt x="20769" y="5023"/>
                  <a:pt x="20684" y="5295"/>
                  <a:pt x="20580" y="5295"/>
                </a:cubicBezTo>
                <a:cubicBezTo>
                  <a:pt x="20476" y="5295"/>
                  <a:pt x="20392" y="5023"/>
                  <a:pt x="20392" y="4688"/>
                </a:cubicBezTo>
                <a:cubicBezTo>
                  <a:pt x="20392" y="4353"/>
                  <a:pt x="20476" y="4081"/>
                  <a:pt x="20580" y="4081"/>
                </a:cubicBez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3" name="橡皮鸭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7A20252-A2B1-4161-B408-8D6BDBCC9003}"/>
              </a:ext>
            </a:extLst>
          </p:cNvPr>
          <p:cNvSpPr/>
          <p:nvPr/>
        </p:nvSpPr>
        <p:spPr>
          <a:xfrm>
            <a:off x="10471886" y="5891723"/>
            <a:ext cx="301347" cy="27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0" h="21600" extrusionOk="0">
                <a:moveTo>
                  <a:pt x="14685" y="0"/>
                </a:moveTo>
                <a:cubicBezTo>
                  <a:pt x="11445" y="0"/>
                  <a:pt x="10577" y="3655"/>
                  <a:pt x="10577" y="5094"/>
                </a:cubicBezTo>
                <a:cubicBezTo>
                  <a:pt x="10577" y="7387"/>
                  <a:pt x="11778" y="8546"/>
                  <a:pt x="12449" y="9877"/>
                </a:cubicBezTo>
                <a:cubicBezTo>
                  <a:pt x="12563" y="10098"/>
                  <a:pt x="12403" y="10374"/>
                  <a:pt x="12179" y="10344"/>
                </a:cubicBezTo>
                <a:cubicBezTo>
                  <a:pt x="8030" y="9812"/>
                  <a:pt x="5680" y="11913"/>
                  <a:pt x="4063" y="11943"/>
                </a:cubicBezTo>
                <a:cubicBezTo>
                  <a:pt x="3132" y="11961"/>
                  <a:pt x="1623" y="9096"/>
                  <a:pt x="412" y="10254"/>
                </a:cubicBezTo>
                <a:cubicBezTo>
                  <a:pt x="-431" y="11054"/>
                  <a:pt x="-597" y="21600"/>
                  <a:pt x="6157" y="21600"/>
                </a:cubicBezTo>
                <a:cubicBezTo>
                  <a:pt x="12906" y="21600"/>
                  <a:pt x="15044" y="21600"/>
                  <a:pt x="15044" y="21600"/>
                </a:cubicBezTo>
                <a:cubicBezTo>
                  <a:pt x="15044" y="21600"/>
                  <a:pt x="20759" y="21421"/>
                  <a:pt x="20759" y="15897"/>
                </a:cubicBezTo>
                <a:cubicBezTo>
                  <a:pt x="20759" y="10374"/>
                  <a:pt x="17847" y="10498"/>
                  <a:pt x="17847" y="8748"/>
                </a:cubicBezTo>
                <a:cubicBezTo>
                  <a:pt x="17847" y="6999"/>
                  <a:pt x="20561" y="7136"/>
                  <a:pt x="20759" y="6653"/>
                </a:cubicBezTo>
                <a:cubicBezTo>
                  <a:pt x="20977" y="6121"/>
                  <a:pt x="20078" y="5782"/>
                  <a:pt x="20078" y="5626"/>
                </a:cubicBezTo>
                <a:cubicBezTo>
                  <a:pt x="20078" y="5471"/>
                  <a:pt x="21003" y="4532"/>
                  <a:pt x="20759" y="4090"/>
                </a:cubicBezTo>
                <a:cubicBezTo>
                  <a:pt x="20525" y="3672"/>
                  <a:pt x="20071" y="4587"/>
                  <a:pt x="18719" y="4169"/>
                </a:cubicBezTo>
                <a:cubicBezTo>
                  <a:pt x="18579" y="4127"/>
                  <a:pt x="18476" y="4002"/>
                  <a:pt x="18440" y="3840"/>
                </a:cubicBezTo>
                <a:cubicBezTo>
                  <a:pt x="18185" y="2688"/>
                  <a:pt x="17680" y="0"/>
                  <a:pt x="14685" y="0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4" name="鹦鹉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DBC2154-E64B-4204-BC09-415F018CD113}"/>
              </a:ext>
            </a:extLst>
          </p:cNvPr>
          <p:cNvSpPr/>
          <p:nvPr/>
        </p:nvSpPr>
        <p:spPr>
          <a:xfrm>
            <a:off x="7521104" y="169980"/>
            <a:ext cx="441792" cy="74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0" h="21432" extrusionOk="0">
                <a:moveTo>
                  <a:pt x="18370" y="0"/>
                </a:moveTo>
                <a:cubicBezTo>
                  <a:pt x="14048" y="0"/>
                  <a:pt x="12783" y="2031"/>
                  <a:pt x="12783" y="2031"/>
                </a:cubicBezTo>
                <a:lnTo>
                  <a:pt x="13378" y="1961"/>
                </a:lnTo>
                <a:cubicBezTo>
                  <a:pt x="12845" y="2298"/>
                  <a:pt x="12783" y="2732"/>
                  <a:pt x="12783" y="2732"/>
                </a:cubicBezTo>
                <a:cubicBezTo>
                  <a:pt x="12783" y="2732"/>
                  <a:pt x="13096" y="2636"/>
                  <a:pt x="13324" y="2568"/>
                </a:cubicBezTo>
                <a:cubicBezTo>
                  <a:pt x="13120" y="2773"/>
                  <a:pt x="13058" y="2973"/>
                  <a:pt x="13050" y="3126"/>
                </a:cubicBezTo>
                <a:cubicBezTo>
                  <a:pt x="8310" y="3811"/>
                  <a:pt x="6091" y="8534"/>
                  <a:pt x="5321" y="10669"/>
                </a:cubicBezTo>
                <a:cubicBezTo>
                  <a:pt x="3308" y="11590"/>
                  <a:pt x="1878" y="12878"/>
                  <a:pt x="1256" y="14344"/>
                </a:cubicBezTo>
                <a:cubicBezTo>
                  <a:pt x="3332" y="14028"/>
                  <a:pt x="5219" y="13365"/>
                  <a:pt x="6714" y="12400"/>
                </a:cubicBezTo>
                <a:cubicBezTo>
                  <a:pt x="5857" y="14200"/>
                  <a:pt x="4673" y="15938"/>
                  <a:pt x="3176" y="17582"/>
                </a:cubicBezTo>
                <a:cubicBezTo>
                  <a:pt x="3216" y="17569"/>
                  <a:pt x="3579" y="17635"/>
                  <a:pt x="4382" y="17295"/>
                </a:cubicBezTo>
                <a:cubicBezTo>
                  <a:pt x="3144" y="18733"/>
                  <a:pt x="1680" y="20106"/>
                  <a:pt x="0" y="21391"/>
                </a:cubicBezTo>
                <a:cubicBezTo>
                  <a:pt x="42" y="21389"/>
                  <a:pt x="377" y="21600"/>
                  <a:pt x="1727" y="21083"/>
                </a:cubicBezTo>
                <a:cubicBezTo>
                  <a:pt x="6184" y="19231"/>
                  <a:pt x="9208" y="14287"/>
                  <a:pt x="10395" y="11043"/>
                </a:cubicBezTo>
                <a:cubicBezTo>
                  <a:pt x="11795" y="10599"/>
                  <a:pt x="13028" y="10102"/>
                  <a:pt x="14092" y="9584"/>
                </a:cubicBezTo>
                <a:lnTo>
                  <a:pt x="14381" y="9839"/>
                </a:lnTo>
                <a:lnTo>
                  <a:pt x="14765" y="9746"/>
                </a:lnTo>
                <a:cubicBezTo>
                  <a:pt x="14974" y="10165"/>
                  <a:pt x="15001" y="10443"/>
                  <a:pt x="14877" y="10541"/>
                </a:cubicBezTo>
                <a:cubicBezTo>
                  <a:pt x="14721" y="10666"/>
                  <a:pt x="14541" y="10668"/>
                  <a:pt x="14101" y="10652"/>
                </a:cubicBezTo>
                <a:cubicBezTo>
                  <a:pt x="13639" y="10636"/>
                  <a:pt x="13210" y="10850"/>
                  <a:pt x="13170" y="11142"/>
                </a:cubicBezTo>
                <a:cubicBezTo>
                  <a:pt x="13481" y="10935"/>
                  <a:pt x="13650" y="10935"/>
                  <a:pt x="13650" y="10935"/>
                </a:cubicBezTo>
                <a:cubicBezTo>
                  <a:pt x="13650" y="10935"/>
                  <a:pt x="13779" y="11141"/>
                  <a:pt x="14123" y="11066"/>
                </a:cubicBezTo>
                <a:cubicBezTo>
                  <a:pt x="14641" y="10954"/>
                  <a:pt x="15416" y="10875"/>
                  <a:pt x="15884" y="10904"/>
                </a:cubicBezTo>
                <a:cubicBezTo>
                  <a:pt x="16352" y="10933"/>
                  <a:pt x="16829" y="11045"/>
                  <a:pt x="17297" y="11036"/>
                </a:cubicBezTo>
                <a:cubicBezTo>
                  <a:pt x="17836" y="11026"/>
                  <a:pt x="17855" y="10925"/>
                  <a:pt x="17855" y="10925"/>
                </a:cubicBezTo>
                <a:cubicBezTo>
                  <a:pt x="17855" y="10925"/>
                  <a:pt x="18190" y="10865"/>
                  <a:pt x="18306" y="11098"/>
                </a:cubicBezTo>
                <a:cubicBezTo>
                  <a:pt x="18482" y="10892"/>
                  <a:pt x="18200" y="10584"/>
                  <a:pt x="17591" y="10635"/>
                </a:cubicBezTo>
                <a:cubicBezTo>
                  <a:pt x="16982" y="10686"/>
                  <a:pt x="16147" y="10631"/>
                  <a:pt x="15926" y="10407"/>
                </a:cubicBezTo>
                <a:cubicBezTo>
                  <a:pt x="15831" y="10311"/>
                  <a:pt x="15624" y="9972"/>
                  <a:pt x="15432" y="9587"/>
                </a:cubicBezTo>
                <a:lnTo>
                  <a:pt x="15794" y="9500"/>
                </a:lnTo>
                <a:lnTo>
                  <a:pt x="15794" y="8656"/>
                </a:lnTo>
                <a:cubicBezTo>
                  <a:pt x="19639" y="6297"/>
                  <a:pt x="20295" y="3828"/>
                  <a:pt x="18073" y="3750"/>
                </a:cubicBezTo>
                <a:cubicBezTo>
                  <a:pt x="18554" y="3016"/>
                  <a:pt x="18171" y="2605"/>
                  <a:pt x="18171" y="2605"/>
                </a:cubicBezTo>
                <a:cubicBezTo>
                  <a:pt x="18777" y="2730"/>
                  <a:pt x="19293" y="2723"/>
                  <a:pt x="19834" y="2549"/>
                </a:cubicBezTo>
                <a:cubicBezTo>
                  <a:pt x="19919" y="2522"/>
                  <a:pt x="19897" y="2448"/>
                  <a:pt x="19800" y="2444"/>
                </a:cubicBezTo>
                <a:cubicBezTo>
                  <a:pt x="19331" y="2425"/>
                  <a:pt x="19296" y="2217"/>
                  <a:pt x="19296" y="2217"/>
                </a:cubicBezTo>
                <a:cubicBezTo>
                  <a:pt x="19296" y="2217"/>
                  <a:pt x="19614" y="2154"/>
                  <a:pt x="19548" y="1847"/>
                </a:cubicBezTo>
                <a:cubicBezTo>
                  <a:pt x="19720" y="2220"/>
                  <a:pt x="20237" y="2340"/>
                  <a:pt x="20237" y="2340"/>
                </a:cubicBezTo>
                <a:cubicBezTo>
                  <a:pt x="20237" y="2340"/>
                  <a:pt x="20290" y="2701"/>
                  <a:pt x="19708" y="3049"/>
                </a:cubicBezTo>
                <a:cubicBezTo>
                  <a:pt x="21600" y="2645"/>
                  <a:pt x="21282" y="1410"/>
                  <a:pt x="20593" y="951"/>
                </a:cubicBezTo>
                <a:cubicBezTo>
                  <a:pt x="20792" y="761"/>
                  <a:pt x="20303" y="0"/>
                  <a:pt x="18370" y="0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7DBCE3-36E7-4D01-9F16-C4FC3A0CF970}"/>
              </a:ext>
            </a:extLst>
          </p:cNvPr>
          <p:cNvSpPr/>
          <p:nvPr/>
        </p:nvSpPr>
        <p:spPr>
          <a:xfrm>
            <a:off x="1228109" y="4539197"/>
            <a:ext cx="767330" cy="113718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080C5E56-A638-4B15-BA34-867185665CC1}"/>
              </a:ext>
            </a:extLst>
          </p:cNvPr>
          <p:cNvSpPr txBox="1"/>
          <p:nvPr/>
        </p:nvSpPr>
        <p:spPr>
          <a:xfrm>
            <a:off x="3595325" y="3326263"/>
            <a:ext cx="7178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BE64D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小组及小组成员简介</a:t>
            </a:r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1EE46FB6-4BAA-437C-9120-BBD4465CAF4F}"/>
              </a:ext>
            </a:extLst>
          </p:cNvPr>
          <p:cNvSpPr txBox="1"/>
          <p:nvPr/>
        </p:nvSpPr>
        <p:spPr>
          <a:xfrm>
            <a:off x="2321663" y="3341728"/>
            <a:ext cx="7168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69" hangingPunct="0"/>
            <a:r>
              <a:rPr lang="zh-CN" altLang="en-US" sz="4400" b="1" i="0" dirty="0">
                <a:solidFill>
                  <a:srgbClr val="212529"/>
                </a:solidFill>
                <a:effectLst/>
                <a:latin typeface="YouSheBiaoTiHei" panose="00000500000000000000" pitchFamily="2" charset="-122"/>
                <a:ea typeface="YouSheBiaoTiHei" panose="00000500000000000000" pitchFamily="2" charset="-122"/>
              </a:rPr>
              <a:t>小组及小组成员简介</a:t>
            </a:r>
            <a:endParaRPr lang="zh-CN" altLang="en-US" sz="4400" b="1" kern="0" dirty="0">
              <a:latin typeface="YouSheBiaoTiHei" panose="00000500000000000000" pitchFamily="2" charset="-122"/>
              <a:ea typeface="YouSheBiaoTiHe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046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成组">
            <a:extLst>
              <a:ext uri="{FF2B5EF4-FFF2-40B4-BE49-F238E27FC236}">
                <a16:creationId xmlns:a16="http://schemas.microsoft.com/office/drawing/2014/main" id="{C349B859-941A-4FA9-8921-43F6BAD1B3BB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46" name="成组">
              <a:extLst>
                <a:ext uri="{FF2B5EF4-FFF2-40B4-BE49-F238E27FC236}">
                  <a16:creationId xmlns:a16="http://schemas.microsoft.com/office/drawing/2014/main" id="{21A26867-E92E-4451-8D6A-5B7D48883889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89C8CA6B-19CC-499E-BC0F-5F6A811FA119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6A4EBB26-CA74-4F64-8D1C-7DB635990BEA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79982225-9B97-4D72-BBD4-E83B39C317B9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906D7E50-5BD3-42F7-B9D3-B53D26C6A1F5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9D03796F-72E6-4ABC-8EED-B60678ECF247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84AAFDDC-7846-4068-A60E-B64AFA71BEDE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220DC215-C726-480A-88CA-F9EBA4023BCB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C16ED55B-FAA6-4886-B8E6-0BB536B5E79D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2BDF2AC5-1357-40BE-B988-77DD0FB2DBEC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36E19F75-8393-4912-911C-3449912BECCA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7747856E-7867-4D79-B0BA-0F8B91F47291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9842E81B-3282-44BC-8CA0-C09DA5FD619B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39CB1DC8-A02F-47AC-BF7A-D5F1C4E5B898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A96B2853-EC1A-4614-AD35-8E7635FAC04F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4AB19851-AB07-4BA7-87F0-3EFED2B6281F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CC429B3E-057B-4F0E-9DE0-7C5FE38CB2E1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E7EECB78-F96C-4294-819C-A22303E28676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FC0654AA-84B6-40ED-8FD1-FAD34DFC8E2C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7" name="成组">
              <a:extLst>
                <a:ext uri="{FF2B5EF4-FFF2-40B4-BE49-F238E27FC236}">
                  <a16:creationId xmlns:a16="http://schemas.microsoft.com/office/drawing/2014/main" id="{A68E0815-B1B4-470E-8FFA-9BEE74D3A9CD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48" name="线条">
                <a:extLst>
                  <a:ext uri="{FF2B5EF4-FFF2-40B4-BE49-F238E27FC236}">
                    <a16:creationId xmlns:a16="http://schemas.microsoft.com/office/drawing/2014/main" id="{4E6642F4-126E-4F09-B0BD-7AA5ECE39A3F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" name="线条">
                <a:extLst>
                  <a:ext uri="{FF2B5EF4-FFF2-40B4-BE49-F238E27FC236}">
                    <a16:creationId xmlns:a16="http://schemas.microsoft.com/office/drawing/2014/main" id="{5F6FF1D4-7D93-4A2E-9FF8-41EF2BE0C3F2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0" name="线条">
                <a:extLst>
                  <a:ext uri="{FF2B5EF4-FFF2-40B4-BE49-F238E27FC236}">
                    <a16:creationId xmlns:a16="http://schemas.microsoft.com/office/drawing/2014/main" id="{9AAACFA4-7E1F-4458-9260-1F58C88DB5FC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1" name="线条">
                <a:extLst>
                  <a:ext uri="{FF2B5EF4-FFF2-40B4-BE49-F238E27FC236}">
                    <a16:creationId xmlns:a16="http://schemas.microsoft.com/office/drawing/2014/main" id="{F0F081AF-9C8E-4884-B5F4-02E05018A94C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2" name="线条">
                <a:extLst>
                  <a:ext uri="{FF2B5EF4-FFF2-40B4-BE49-F238E27FC236}">
                    <a16:creationId xmlns:a16="http://schemas.microsoft.com/office/drawing/2014/main" id="{C31F5EEA-8750-4468-8A4D-87BC8EF2E8D4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3" name="线条">
                <a:extLst>
                  <a:ext uri="{FF2B5EF4-FFF2-40B4-BE49-F238E27FC236}">
                    <a16:creationId xmlns:a16="http://schemas.microsoft.com/office/drawing/2014/main" id="{6DF42FA8-C136-4E95-B456-E3208C74010C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4" name="线条">
                <a:extLst>
                  <a:ext uri="{FF2B5EF4-FFF2-40B4-BE49-F238E27FC236}">
                    <a16:creationId xmlns:a16="http://schemas.microsoft.com/office/drawing/2014/main" id="{71EAA069-B591-453A-A749-FDBDF97F5956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5" name="线条">
                <a:extLst>
                  <a:ext uri="{FF2B5EF4-FFF2-40B4-BE49-F238E27FC236}">
                    <a16:creationId xmlns:a16="http://schemas.microsoft.com/office/drawing/2014/main" id="{8DC00830-5AC9-4E3A-8373-A6810768ED28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" name="线条">
                <a:extLst>
                  <a:ext uri="{FF2B5EF4-FFF2-40B4-BE49-F238E27FC236}">
                    <a16:creationId xmlns:a16="http://schemas.microsoft.com/office/drawing/2014/main" id="{86197B4C-371E-4CE9-9326-0BD7DA88BEBD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" name="线条">
                <a:extLst>
                  <a:ext uri="{FF2B5EF4-FFF2-40B4-BE49-F238E27FC236}">
                    <a16:creationId xmlns:a16="http://schemas.microsoft.com/office/drawing/2014/main" id="{C2AF4E16-69BC-4A4C-BDA4-A80E6E5EE458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8" name="线条">
                <a:extLst>
                  <a:ext uri="{FF2B5EF4-FFF2-40B4-BE49-F238E27FC236}">
                    <a16:creationId xmlns:a16="http://schemas.microsoft.com/office/drawing/2014/main" id="{DB90F150-E48C-4634-9472-96C24893C17A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9" name="线条">
                <a:extLst>
                  <a:ext uri="{FF2B5EF4-FFF2-40B4-BE49-F238E27FC236}">
                    <a16:creationId xmlns:a16="http://schemas.microsoft.com/office/drawing/2014/main" id="{E7C0A70C-F8BA-42CE-9823-C57B26583351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0" name="线条">
                <a:extLst>
                  <a:ext uri="{FF2B5EF4-FFF2-40B4-BE49-F238E27FC236}">
                    <a16:creationId xmlns:a16="http://schemas.microsoft.com/office/drawing/2014/main" id="{65DFEF25-DCBC-4E8D-8224-F25D388C2738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F648521C-7D27-4CEF-A7C4-1885F7A9F7A2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A9B02E9D-34BF-4353-A7AD-658F5D6375BD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3995CBDF-0E22-4DD7-BC57-4BAEE012D462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5B31AC26-16B9-48AB-9F2A-7C9955B5C1DE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874695C4-DF8E-469E-A4EB-3FE811D56D2A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FCE45BDE-FB49-48D4-87E9-6D013FC4D4B1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A643F7B2-E24E-4CAD-B607-881A90A798F2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5357F96F-7E60-4828-BF6A-38A2AE67FFAD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6ED9100F-21D6-417D-AAA0-9FA69A281F03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AD6ED588-09B4-4702-A425-1131EE103C32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70DDE394-5271-46CB-9810-219BC2FCD9E3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D4DCC4CC-225B-49C3-8626-900413DD4B90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C7950A9A-2297-41E2-B191-25998ECC8C27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E5E6DA94-E187-4D7D-9A07-70E6F8D3C561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4420C356-710C-4D65-B4D5-5ED3D3F2CDAF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75146F42-1786-4223-AE28-577BD625950A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2BD57D4B-2D0A-42C6-814A-8EEF53002FED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71D48988-4649-44DE-9218-1DFC755205E1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962EDEA1-1FDC-4395-AA08-07DDE9ED73B9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B0E8DCE2-6936-4537-96F8-6862D2B811F8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6030E26-6F2B-4201-8C15-BEF61DE20220}"/>
              </a:ext>
            </a:extLst>
          </p:cNvPr>
          <p:cNvSpPr/>
          <p:nvPr/>
        </p:nvSpPr>
        <p:spPr>
          <a:xfrm>
            <a:off x="3780578" y="1327994"/>
            <a:ext cx="4432535" cy="1373885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ARGO</a:t>
            </a: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数据小组</a:t>
            </a:r>
          </a:p>
        </p:txBody>
      </p:sp>
      <p:grpSp>
        <p:nvGrpSpPr>
          <p:cNvPr id="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F5A76FB-ABFC-4E0F-80DF-605E79FD042C}"/>
              </a:ext>
            </a:extLst>
          </p:cNvPr>
          <p:cNvGrpSpPr/>
          <p:nvPr/>
        </p:nvGrpSpPr>
        <p:grpSpPr>
          <a:xfrm>
            <a:off x="642764" y="336550"/>
            <a:ext cx="2552333" cy="1024452"/>
            <a:chOff x="-12700" y="-12699"/>
            <a:chExt cx="5104664" cy="2048902"/>
          </a:xfrm>
        </p:grpSpPr>
        <p:grpSp>
          <p:nvGrpSpPr>
            <p:cNvPr id="4" name="成组">
              <a:extLst>
                <a:ext uri="{FF2B5EF4-FFF2-40B4-BE49-F238E27FC236}">
                  <a16:creationId xmlns:a16="http://schemas.microsoft.com/office/drawing/2014/main" id="{A1BDD8CC-B7D6-44A3-941E-88CCCEDDBD7F}"/>
                </a:ext>
              </a:extLst>
            </p:cNvPr>
            <p:cNvGrpSpPr/>
            <p:nvPr/>
          </p:nvGrpSpPr>
          <p:grpSpPr>
            <a:xfrm>
              <a:off x="13449" y="-12700"/>
              <a:ext cx="5078516" cy="1243739"/>
              <a:chOff x="0" y="-12699"/>
              <a:chExt cx="5078514" cy="1243738"/>
            </a:xfrm>
          </p:grpSpPr>
          <p:sp>
            <p:nvSpPr>
              <p:cNvPr id="12" name="矩形">
                <a:extLst>
                  <a:ext uri="{FF2B5EF4-FFF2-40B4-BE49-F238E27FC236}">
                    <a16:creationId xmlns:a16="http://schemas.microsoft.com/office/drawing/2014/main" id="{0E42F84C-2D9D-453D-932F-EAB1C0D6E53A}"/>
                  </a:ext>
                </a:extLst>
              </p:cNvPr>
              <p:cNvSpPr/>
              <p:nvPr/>
            </p:nvSpPr>
            <p:spPr>
              <a:xfrm>
                <a:off x="212934" y="227131"/>
                <a:ext cx="4852881" cy="991224"/>
              </a:xfrm>
              <a:prstGeom prst="rect">
                <a:avLst/>
              </a:prstGeom>
              <a:solidFill>
                <a:srgbClr val="F0C64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" name="矩形">
                <a:extLst>
                  <a:ext uri="{FF2B5EF4-FFF2-40B4-BE49-F238E27FC236}">
                    <a16:creationId xmlns:a16="http://schemas.microsoft.com/office/drawing/2014/main" id="{6BD318C1-1CC9-415E-935E-45EF07DD2CEE}"/>
                  </a:ext>
                </a:extLst>
              </p:cNvPr>
              <p:cNvSpPr/>
              <p:nvPr/>
            </p:nvSpPr>
            <p:spPr>
              <a:xfrm>
                <a:off x="0" y="6012"/>
                <a:ext cx="4852880" cy="991224"/>
              </a:xfrm>
              <a:prstGeom prst="rect">
                <a:avLst/>
              </a:prstGeom>
              <a:solidFill>
                <a:srgbClr val="71E6A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14" name="形状">
                <a:extLst>
                  <a:ext uri="{FF2B5EF4-FFF2-40B4-BE49-F238E27FC236}">
                    <a16:creationId xmlns:a16="http://schemas.microsoft.com/office/drawing/2014/main" id="{03AE0E1B-0D41-4C80-9EEB-93E31655C0CB}"/>
                  </a:ext>
                </a:extLst>
              </p:cNvPr>
              <p:cNvGrpSpPr/>
              <p:nvPr/>
            </p:nvGrpSpPr>
            <p:grpSpPr>
              <a:xfrm>
                <a:off x="4846928" y="-12700"/>
                <a:ext cx="231587" cy="1243739"/>
                <a:chOff x="0" y="0"/>
                <a:chExt cx="231586" cy="1243738"/>
              </a:xfrm>
            </p:grpSpPr>
            <p:sp>
              <p:nvSpPr>
                <p:cNvPr id="15" name="形状">
                  <a:extLst>
                    <a:ext uri="{FF2B5EF4-FFF2-40B4-BE49-F238E27FC236}">
                      <a16:creationId xmlns:a16="http://schemas.microsoft.com/office/drawing/2014/main" id="{6E4B1EBE-E529-4B58-860C-CFDFA876D5E6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206187" cy="12183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4027"/>
                      </a:lnTo>
                      <a:lnTo>
                        <a:pt x="21600" y="21600"/>
                      </a:lnTo>
                      <a:lnTo>
                        <a:pt x="0" y="175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C643"/>
                </a:solidFill>
                <a:ln>
                  <a:noFill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defTabSz="1219169" hangingPunct="0"/>
                  <a:endParaRPr sz="600" kern="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16" name="形状 形状" descr="形状 形状">
                  <a:extLst>
                    <a:ext uri="{FF2B5EF4-FFF2-40B4-BE49-F238E27FC236}">
                      <a16:creationId xmlns:a16="http://schemas.microsoft.com/office/drawing/2014/main" id="{5AA4318F-9B98-4E1F-B0A3-9ACE0B48314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231587" cy="124373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5" name="线条">
              <a:extLst>
                <a:ext uri="{FF2B5EF4-FFF2-40B4-BE49-F238E27FC236}">
                  <a16:creationId xmlns:a16="http://schemas.microsoft.com/office/drawing/2014/main" id="{F0BE9E26-9037-4EA6-8535-05C44A2CBF1E}"/>
                </a:ext>
              </a:extLst>
            </p:cNvPr>
            <p:cNvSpPr/>
            <p:nvPr/>
          </p:nvSpPr>
          <p:spPr>
            <a:xfrm>
              <a:off x="2448419" y="1604937"/>
              <a:ext cx="279268" cy="7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" name="线条">
              <a:extLst>
                <a:ext uri="{FF2B5EF4-FFF2-40B4-BE49-F238E27FC236}">
                  <a16:creationId xmlns:a16="http://schemas.microsoft.com/office/drawing/2014/main" id="{8472F87B-D3D3-48C9-866A-706D670C3EC5}"/>
                </a:ext>
              </a:extLst>
            </p:cNvPr>
            <p:cNvSpPr/>
            <p:nvPr/>
          </p:nvSpPr>
          <p:spPr>
            <a:xfrm>
              <a:off x="2453591" y="910531"/>
              <a:ext cx="464529" cy="110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2" y="0"/>
                  </a:moveTo>
                  <a:lnTo>
                    <a:pt x="12853" y="3937"/>
                  </a:lnTo>
                  <a:lnTo>
                    <a:pt x="12611" y="9395"/>
                  </a:lnTo>
                  <a:lnTo>
                    <a:pt x="21600" y="12777"/>
                  </a:lnTo>
                  <a:lnTo>
                    <a:pt x="12780" y="15690"/>
                  </a:lnTo>
                  <a:lnTo>
                    <a:pt x="13025" y="21600"/>
                  </a:lnTo>
                  <a:lnTo>
                    <a:pt x="0" y="18048"/>
                  </a:lnTo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" name="形状">
              <a:extLst>
                <a:ext uri="{FF2B5EF4-FFF2-40B4-BE49-F238E27FC236}">
                  <a16:creationId xmlns:a16="http://schemas.microsoft.com/office/drawing/2014/main" id="{93E6AC07-53FE-42B4-AAD9-4578E02C2ECD}"/>
                </a:ext>
              </a:extLst>
            </p:cNvPr>
            <p:cNvSpPr/>
            <p:nvPr/>
          </p:nvSpPr>
          <p:spPr>
            <a:xfrm>
              <a:off x="7837" y="913481"/>
              <a:ext cx="2700779" cy="9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6849"/>
                  </a:lnTo>
                  <a:lnTo>
                    <a:pt x="21600" y="10897"/>
                  </a:lnTo>
                  <a:lnTo>
                    <a:pt x="19536" y="15092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8" name="形状">
              <a:extLst>
                <a:ext uri="{FF2B5EF4-FFF2-40B4-BE49-F238E27FC236}">
                  <a16:creationId xmlns:a16="http://schemas.microsoft.com/office/drawing/2014/main" id="{BF75123F-B2F6-4CD1-A2BE-E2B3C4621411}"/>
                </a:ext>
              </a:extLst>
            </p:cNvPr>
            <p:cNvGrpSpPr/>
            <p:nvPr/>
          </p:nvGrpSpPr>
          <p:grpSpPr>
            <a:xfrm>
              <a:off x="-12701" y="1821379"/>
              <a:ext cx="2767108" cy="214824"/>
              <a:chOff x="0" y="0"/>
              <a:chExt cx="2767106" cy="214822"/>
            </a:xfrm>
          </p:grpSpPr>
          <p:sp>
            <p:nvSpPr>
              <p:cNvPr id="10" name="形状">
                <a:extLst>
                  <a:ext uri="{FF2B5EF4-FFF2-40B4-BE49-F238E27FC236}">
                    <a16:creationId xmlns:a16="http://schemas.microsoft.com/office/drawing/2014/main" id="{F5DAB57B-2E4B-44FE-AF6C-24034FFC0636}"/>
                  </a:ext>
                </a:extLst>
              </p:cNvPr>
              <p:cNvSpPr/>
              <p:nvPr/>
            </p:nvSpPr>
            <p:spPr>
              <a:xfrm>
                <a:off x="12700" y="12700"/>
                <a:ext cx="2741707" cy="18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8" y="726"/>
                    </a:moveTo>
                    <a:lnTo>
                      <a:pt x="21600" y="21600"/>
                    </a:lnTo>
                    <a:lnTo>
                      <a:pt x="2487" y="21600"/>
                    </a:lnTo>
                    <a:lnTo>
                      <a:pt x="0" y="0"/>
                    </a:lnTo>
                    <a:lnTo>
                      <a:pt x="19378" y="726"/>
                    </a:ln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" name="形状 形状" descr="形状 形状">
                <a:extLst>
                  <a:ext uri="{FF2B5EF4-FFF2-40B4-BE49-F238E27FC236}">
                    <a16:creationId xmlns:a16="http://schemas.microsoft.com/office/drawing/2014/main" id="{161049D6-F967-4CBF-8095-E4C7A8539F89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767107" cy="214823"/>
              </a:xfrm>
              <a:prstGeom prst="rect">
                <a:avLst/>
              </a:prstGeom>
              <a:effectLst/>
            </p:spPr>
          </p:pic>
        </p:grpSp>
        <p:sp>
          <p:nvSpPr>
            <p:cNvPr id="9" name="线条">
              <a:extLst>
                <a:ext uri="{FF2B5EF4-FFF2-40B4-BE49-F238E27FC236}">
                  <a16:creationId xmlns:a16="http://schemas.microsoft.com/office/drawing/2014/main" id="{3C44C105-A8AA-4616-8D68-B71A4E078D03}"/>
                </a:ext>
              </a:extLst>
            </p:cNvPr>
            <p:cNvSpPr/>
            <p:nvPr/>
          </p:nvSpPr>
          <p:spPr>
            <a:xfrm>
              <a:off x="2452566" y="1567537"/>
              <a:ext cx="279218" cy="1529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" name="标题填写在此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373ECF-4863-4CA9-A6DB-F6E93E162B80}"/>
              </a:ext>
            </a:extLst>
          </p:cNvPr>
          <p:cNvSpPr txBox="1"/>
          <p:nvPr/>
        </p:nvSpPr>
        <p:spPr>
          <a:xfrm>
            <a:off x="650050" y="417558"/>
            <a:ext cx="251500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algn="ctr" defTabSz="1219169" hangingPunct="0"/>
            <a:r>
              <a:rPr lang="zh-CN" altLang="en-US" sz="2000" b="0" i="0" dirty="0">
                <a:solidFill>
                  <a:srgbClr val="212529"/>
                </a:solidFill>
                <a:effectLst/>
                <a:latin typeface="+mn-lt"/>
              </a:rPr>
              <a:t>小组及小组成员简介</a:t>
            </a:r>
            <a:endParaRPr lang="zh-CN" altLang="en-US" sz="2800" kern="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F3C3D5A-FF7B-4E48-95D4-69C76AB12B44}"/>
              </a:ext>
            </a:extLst>
          </p:cNvPr>
          <p:cNvSpPr/>
          <p:nvPr/>
        </p:nvSpPr>
        <p:spPr>
          <a:xfrm flipV="1">
            <a:off x="3572060" y="706116"/>
            <a:ext cx="7007878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0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CFBB5DD-30BC-45E9-8DF7-DC239281D647}"/>
              </a:ext>
            </a:extLst>
          </p:cNvPr>
          <p:cNvSpPr txBox="1"/>
          <p:nvPr/>
        </p:nvSpPr>
        <p:spPr>
          <a:xfrm>
            <a:off x="10856974" y="334220"/>
            <a:ext cx="700513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01</a:t>
            </a:r>
          </a:p>
        </p:txBody>
      </p:sp>
      <p:sp>
        <p:nvSpPr>
          <p:cNvPr id="21" name="0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22700EE-A528-4A98-8AF4-6558ECC07C1B}"/>
              </a:ext>
            </a:extLst>
          </p:cNvPr>
          <p:cNvSpPr txBox="1"/>
          <p:nvPr/>
        </p:nvSpPr>
        <p:spPr>
          <a:xfrm>
            <a:off x="10812575" y="334220"/>
            <a:ext cx="700513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01</a:t>
            </a:r>
          </a:p>
        </p:txBody>
      </p:sp>
      <p:sp>
        <p:nvSpPr>
          <p:cNvPr id="23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C5EE81-917E-4E39-8F90-7389A8CB4646}"/>
              </a:ext>
            </a:extLst>
          </p:cNvPr>
          <p:cNvSpPr/>
          <p:nvPr/>
        </p:nvSpPr>
        <p:spPr>
          <a:xfrm>
            <a:off x="-10217" y="3238909"/>
            <a:ext cx="12212434" cy="3660744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AF1BEA5-6A02-4B92-802C-7B28D0020C94}"/>
              </a:ext>
            </a:extLst>
          </p:cNvPr>
          <p:cNvSpPr txBox="1"/>
          <p:nvPr/>
        </p:nvSpPr>
        <p:spPr>
          <a:xfrm>
            <a:off x="510786" y="4381897"/>
            <a:ext cx="10328148" cy="159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00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0" normalizeH="0" baseline="0" noProof="0" dirty="0">
                <a:ln>
                  <a:noFill/>
                </a:ln>
                <a:solidFill>
                  <a:srgbClr val="212121">
                    <a:alpha val="16000"/>
                  </a:srgb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TEAM MEMBERS</a:t>
            </a:r>
            <a:endParaRPr kumimoji="0" sz="10000" b="0" i="0" u="none" strike="noStrike" kern="0" cap="none" spc="0" normalizeH="0" baseline="0" noProof="0" dirty="0">
              <a:ln>
                <a:noFill/>
              </a:ln>
              <a:solidFill>
                <a:srgbClr val="212121">
                  <a:alpha val="16000"/>
                </a:srgb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sp>
        <p:nvSpPr>
          <p:cNvPr id="25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9BE142F-BE2B-4781-A213-9577972251B7}"/>
              </a:ext>
            </a:extLst>
          </p:cNvPr>
          <p:cNvSpPr/>
          <p:nvPr/>
        </p:nvSpPr>
        <p:spPr>
          <a:xfrm>
            <a:off x="683718" y="4009120"/>
            <a:ext cx="1914033" cy="2226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zh-CN" alt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C70FD02-D21E-4E60-B74D-CF888D9E34A2}"/>
              </a:ext>
            </a:extLst>
          </p:cNvPr>
          <p:cNvSpPr/>
          <p:nvPr/>
        </p:nvSpPr>
        <p:spPr>
          <a:xfrm>
            <a:off x="3659849" y="4009120"/>
            <a:ext cx="1914033" cy="2226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周修远</a:t>
            </a:r>
          </a:p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zh-CN" altLang="en-US" sz="1600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533A77E-5844-4C3F-8C9C-BF4E352751C1}"/>
              </a:ext>
            </a:extLst>
          </p:cNvPr>
          <p:cNvSpPr/>
          <p:nvPr/>
        </p:nvSpPr>
        <p:spPr>
          <a:xfrm>
            <a:off x="6635981" y="3963468"/>
            <a:ext cx="1914033" cy="2272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F13944-87E4-4E3E-BF50-879967748546}"/>
              </a:ext>
            </a:extLst>
          </p:cNvPr>
          <p:cNvSpPr/>
          <p:nvPr/>
        </p:nvSpPr>
        <p:spPr>
          <a:xfrm>
            <a:off x="9612112" y="3976248"/>
            <a:ext cx="1914033" cy="2259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8318" y="0"/>
                </a:moveTo>
                <a:cubicBezTo>
                  <a:pt x="5877" y="0"/>
                  <a:pt x="4412" y="-1"/>
                  <a:pt x="3436" y="407"/>
                </a:cubicBezTo>
                <a:cubicBezTo>
                  <a:pt x="2029" y="919"/>
                  <a:pt x="921" y="2029"/>
                  <a:pt x="409" y="3436"/>
                </a:cubicBezTo>
                <a:cubicBezTo>
                  <a:pt x="1" y="4412"/>
                  <a:pt x="0" y="5875"/>
                  <a:pt x="0" y="8316"/>
                </a:cubicBezTo>
                <a:lnTo>
                  <a:pt x="0" y="13280"/>
                </a:lnTo>
                <a:cubicBezTo>
                  <a:pt x="0" y="15721"/>
                  <a:pt x="1" y="17186"/>
                  <a:pt x="409" y="18162"/>
                </a:cubicBezTo>
                <a:cubicBezTo>
                  <a:pt x="921" y="19569"/>
                  <a:pt x="2029" y="20679"/>
                  <a:pt x="3436" y="21191"/>
                </a:cubicBezTo>
                <a:cubicBezTo>
                  <a:pt x="4412" y="21599"/>
                  <a:pt x="5877" y="21598"/>
                  <a:pt x="8318" y="21598"/>
                </a:cubicBezTo>
                <a:lnTo>
                  <a:pt x="13282" y="21598"/>
                </a:lnTo>
                <a:cubicBezTo>
                  <a:pt x="15723" y="21598"/>
                  <a:pt x="17188" y="21599"/>
                  <a:pt x="18164" y="21191"/>
                </a:cubicBezTo>
                <a:cubicBezTo>
                  <a:pt x="19571" y="20679"/>
                  <a:pt x="20679" y="19569"/>
                  <a:pt x="21191" y="18162"/>
                </a:cubicBezTo>
                <a:cubicBezTo>
                  <a:pt x="21599" y="17186"/>
                  <a:pt x="21600" y="15721"/>
                  <a:pt x="21600" y="13280"/>
                </a:cubicBezTo>
                <a:lnTo>
                  <a:pt x="21600" y="8316"/>
                </a:lnTo>
                <a:cubicBezTo>
                  <a:pt x="21600" y="5875"/>
                  <a:pt x="21599" y="4412"/>
                  <a:pt x="21191" y="3436"/>
                </a:cubicBezTo>
                <a:cubicBezTo>
                  <a:pt x="20679" y="2029"/>
                  <a:pt x="19571" y="919"/>
                  <a:pt x="18164" y="407"/>
                </a:cubicBezTo>
                <a:cubicBezTo>
                  <a:pt x="17188" y="-1"/>
                  <a:pt x="15723" y="0"/>
                  <a:pt x="13282" y="0"/>
                </a:cubicBezTo>
                <a:lnTo>
                  <a:pt x="8318" y="0"/>
                </a:lnTo>
                <a:close/>
                <a:moveTo>
                  <a:pt x="10800" y="1668"/>
                </a:moveTo>
                <a:cubicBezTo>
                  <a:pt x="10997" y="1668"/>
                  <a:pt x="11195" y="1744"/>
                  <a:pt x="11345" y="1894"/>
                </a:cubicBezTo>
                <a:cubicBezTo>
                  <a:pt x="11494" y="2043"/>
                  <a:pt x="11568" y="2237"/>
                  <a:pt x="11570" y="2432"/>
                </a:cubicBezTo>
                <a:lnTo>
                  <a:pt x="12996" y="2432"/>
                </a:lnTo>
                <a:cubicBezTo>
                  <a:pt x="13251" y="2432"/>
                  <a:pt x="13405" y="2433"/>
                  <a:pt x="13507" y="2468"/>
                </a:cubicBezTo>
                <a:cubicBezTo>
                  <a:pt x="13669" y="2528"/>
                  <a:pt x="13797" y="2655"/>
                  <a:pt x="13856" y="2818"/>
                </a:cubicBezTo>
                <a:cubicBezTo>
                  <a:pt x="13879" y="2882"/>
                  <a:pt x="13893" y="2949"/>
                  <a:pt x="13893" y="3017"/>
                </a:cubicBezTo>
                <a:cubicBezTo>
                  <a:pt x="13893" y="3086"/>
                  <a:pt x="13879" y="3155"/>
                  <a:pt x="13856" y="3219"/>
                </a:cubicBezTo>
                <a:cubicBezTo>
                  <a:pt x="13797" y="3382"/>
                  <a:pt x="13669" y="3509"/>
                  <a:pt x="13507" y="3568"/>
                </a:cubicBezTo>
                <a:cubicBezTo>
                  <a:pt x="13405" y="3604"/>
                  <a:pt x="13251" y="3603"/>
                  <a:pt x="12996" y="3603"/>
                </a:cubicBezTo>
                <a:lnTo>
                  <a:pt x="8602" y="3603"/>
                </a:lnTo>
                <a:cubicBezTo>
                  <a:pt x="8347" y="3603"/>
                  <a:pt x="8195" y="3604"/>
                  <a:pt x="8093" y="3568"/>
                </a:cubicBezTo>
                <a:cubicBezTo>
                  <a:pt x="7931" y="3509"/>
                  <a:pt x="7803" y="3382"/>
                  <a:pt x="7744" y="3219"/>
                </a:cubicBezTo>
                <a:cubicBezTo>
                  <a:pt x="7721" y="3155"/>
                  <a:pt x="7707" y="3086"/>
                  <a:pt x="7707" y="3017"/>
                </a:cubicBezTo>
                <a:cubicBezTo>
                  <a:pt x="7707" y="2949"/>
                  <a:pt x="7721" y="2882"/>
                  <a:pt x="7744" y="2818"/>
                </a:cubicBezTo>
                <a:cubicBezTo>
                  <a:pt x="7803" y="2655"/>
                  <a:pt x="7931" y="2528"/>
                  <a:pt x="8093" y="2468"/>
                </a:cubicBezTo>
                <a:cubicBezTo>
                  <a:pt x="8195" y="2433"/>
                  <a:pt x="8347" y="2432"/>
                  <a:pt x="8602" y="2432"/>
                </a:cubicBezTo>
                <a:lnTo>
                  <a:pt x="10030" y="2432"/>
                </a:lnTo>
                <a:cubicBezTo>
                  <a:pt x="10032" y="2237"/>
                  <a:pt x="10106" y="2043"/>
                  <a:pt x="10255" y="1894"/>
                </a:cubicBezTo>
                <a:cubicBezTo>
                  <a:pt x="10405" y="1744"/>
                  <a:pt x="10603" y="1668"/>
                  <a:pt x="10800" y="166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A595DCB-3613-405D-9C20-7ECD88BA30EC}"/>
              </a:ext>
            </a:extLst>
          </p:cNvPr>
          <p:cNvSpPr/>
          <p:nvPr/>
        </p:nvSpPr>
        <p:spPr>
          <a:xfrm>
            <a:off x="1698571" y="3587978"/>
            <a:ext cx="2962771" cy="325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386" y="7370"/>
                  <a:pt x="7071" y="0"/>
                  <a:pt x="10800" y="0"/>
                </a:cubicBezTo>
                <a:cubicBezTo>
                  <a:pt x="14529" y="0"/>
                  <a:pt x="18214" y="737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62774D8-6B9A-467B-AE9C-9E9BADE0DD09}"/>
              </a:ext>
            </a:extLst>
          </p:cNvPr>
          <p:cNvSpPr/>
          <p:nvPr/>
        </p:nvSpPr>
        <p:spPr>
          <a:xfrm>
            <a:off x="7638442" y="3510321"/>
            <a:ext cx="2962771" cy="325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386" y="7370"/>
                  <a:pt x="7071" y="0"/>
                  <a:pt x="10800" y="0"/>
                </a:cubicBezTo>
                <a:cubicBezTo>
                  <a:pt x="14529" y="0"/>
                  <a:pt x="18214" y="737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DE0B2A4-BEF1-4E74-82B0-6116724E0082}"/>
              </a:ext>
            </a:extLst>
          </p:cNvPr>
          <p:cNvSpPr/>
          <p:nvPr/>
        </p:nvSpPr>
        <p:spPr>
          <a:xfrm rot="10800000" flipH="1">
            <a:off x="4615751" y="6313485"/>
            <a:ext cx="2962771" cy="325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386" y="7370"/>
                  <a:pt x="7071" y="0"/>
                  <a:pt x="10800" y="0"/>
                </a:cubicBezTo>
                <a:cubicBezTo>
                  <a:pt x="14529" y="0"/>
                  <a:pt x="18214" y="737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triangle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0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286138D-B327-4D3E-BC30-02AFE4F8E210}"/>
              </a:ext>
            </a:extLst>
          </p:cNvPr>
          <p:cNvSpPr txBox="1"/>
          <p:nvPr/>
        </p:nvSpPr>
        <p:spPr>
          <a:xfrm>
            <a:off x="1429033" y="4417162"/>
            <a:ext cx="375103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01</a:t>
            </a:r>
          </a:p>
        </p:txBody>
      </p:sp>
      <p:sp>
        <p:nvSpPr>
          <p:cNvPr id="33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E88DE28-B490-4D7C-801B-D8013185162E}"/>
              </a:ext>
            </a:extLst>
          </p:cNvPr>
          <p:cNvSpPr/>
          <p:nvPr/>
        </p:nvSpPr>
        <p:spPr>
          <a:xfrm>
            <a:off x="914878" y="5304165"/>
            <a:ext cx="1376403" cy="279401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20010006082</a:t>
            </a:r>
            <a:endParaRPr lang="zh-CN" altLang="en-US" sz="13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我国东南部季风区夏季高温多雨，地区夏季炎热干燥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7AD2ECF-C76F-439D-90A2-6735461226D0}"/>
              </a:ext>
            </a:extLst>
          </p:cNvPr>
          <p:cNvSpPr txBox="1"/>
          <p:nvPr/>
        </p:nvSpPr>
        <p:spPr>
          <a:xfrm>
            <a:off x="924871" y="5647598"/>
            <a:ext cx="1493619" cy="27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just">
              <a:lnSpc>
                <a:spcPct val="110000"/>
              </a:lnSpc>
              <a:defRPr sz="17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海洋科学（中外）</a:t>
            </a:r>
            <a:endParaRPr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02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EEB0694-086E-4AD4-8EB6-1D70B9F7520F}"/>
              </a:ext>
            </a:extLst>
          </p:cNvPr>
          <p:cNvSpPr txBox="1"/>
          <p:nvPr/>
        </p:nvSpPr>
        <p:spPr>
          <a:xfrm>
            <a:off x="4389508" y="4381873"/>
            <a:ext cx="476092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02</a:t>
            </a:r>
          </a:p>
        </p:txBody>
      </p:sp>
      <p:sp>
        <p:nvSpPr>
          <p:cNvPr id="36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3BBDC74-2350-4C77-A8AD-D8337F3F5508}"/>
              </a:ext>
            </a:extLst>
          </p:cNvPr>
          <p:cNvSpPr/>
          <p:nvPr/>
        </p:nvSpPr>
        <p:spPr>
          <a:xfrm>
            <a:off x="3938675" y="5303968"/>
            <a:ext cx="1376404" cy="279401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20010006094</a:t>
            </a:r>
            <a:endParaRPr sz="13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我国东南部季风区夏季高温多雨，地区夏季炎热干燥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90374F-56B5-4563-B5DC-49C06724A0A8}"/>
              </a:ext>
            </a:extLst>
          </p:cNvPr>
          <p:cNvSpPr txBox="1"/>
          <p:nvPr/>
        </p:nvSpPr>
        <p:spPr>
          <a:xfrm>
            <a:off x="3938091" y="5671943"/>
            <a:ext cx="1474774" cy="27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just">
              <a:lnSpc>
                <a:spcPct val="110000"/>
              </a:lnSpc>
              <a:defRPr sz="17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海洋科学（中外）</a:t>
            </a:r>
          </a:p>
        </p:txBody>
      </p:sp>
      <p:sp>
        <p:nvSpPr>
          <p:cNvPr id="38" name="03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DF07376-1BF4-4E64-8D17-392998170D8C}"/>
              </a:ext>
            </a:extLst>
          </p:cNvPr>
          <p:cNvSpPr txBox="1"/>
          <p:nvPr/>
        </p:nvSpPr>
        <p:spPr>
          <a:xfrm>
            <a:off x="7366864" y="4340244"/>
            <a:ext cx="468077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03</a:t>
            </a:r>
          </a:p>
        </p:txBody>
      </p:sp>
      <p:sp>
        <p:nvSpPr>
          <p:cNvPr id="39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40A57F8-DA88-40E0-98BA-60FE79655496}"/>
              </a:ext>
            </a:extLst>
          </p:cNvPr>
          <p:cNvSpPr/>
          <p:nvPr/>
        </p:nvSpPr>
        <p:spPr>
          <a:xfrm>
            <a:off x="6915528" y="5301552"/>
            <a:ext cx="1376404" cy="279401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20010006100</a:t>
            </a:r>
            <a:endParaRPr sz="13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我国东南部季风区夏季高温多雨，地区夏季炎热干燥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2BFAD23-145D-4CA5-9A1F-97EA64EABFB1}"/>
              </a:ext>
            </a:extLst>
          </p:cNvPr>
          <p:cNvSpPr txBox="1"/>
          <p:nvPr/>
        </p:nvSpPr>
        <p:spPr>
          <a:xfrm>
            <a:off x="6914843" y="5637251"/>
            <a:ext cx="1495942" cy="27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just">
              <a:lnSpc>
                <a:spcPct val="110000"/>
              </a:lnSpc>
              <a:defRPr sz="17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海洋科学（中外）</a:t>
            </a:r>
          </a:p>
        </p:txBody>
      </p:sp>
      <p:sp>
        <p:nvSpPr>
          <p:cNvPr id="41" name="04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4B0225B-1366-4EC2-9286-C7C38DCCFF96}"/>
              </a:ext>
            </a:extLst>
          </p:cNvPr>
          <p:cNvSpPr txBox="1"/>
          <p:nvPr/>
        </p:nvSpPr>
        <p:spPr>
          <a:xfrm>
            <a:off x="10348304" y="4313906"/>
            <a:ext cx="463268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04</a:t>
            </a:r>
          </a:p>
        </p:txBody>
      </p:sp>
      <p:sp>
        <p:nvSpPr>
          <p:cNvPr id="42" name="美妙的夏天来啦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A267AEE-E982-4283-AD93-A0EEFD71BBB3}"/>
              </a:ext>
            </a:extLst>
          </p:cNvPr>
          <p:cNvSpPr/>
          <p:nvPr/>
        </p:nvSpPr>
        <p:spPr>
          <a:xfrm>
            <a:off x="9880969" y="5337293"/>
            <a:ext cx="1376404" cy="279401"/>
          </a:xfrm>
          <a:prstGeom prst="rect">
            <a:avLst/>
          </a:prstGeom>
          <a:solidFill>
            <a:srgbClr val="FBE64D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700">
                <a:solidFill>
                  <a:srgbClr val="212121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20110031029</a:t>
            </a:r>
            <a:endParaRPr sz="13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我国东南部季风区夏季高温多雨，地区夏季炎热干燥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3720855-7E71-4630-AB10-E692C76149BC}"/>
              </a:ext>
            </a:extLst>
          </p:cNvPr>
          <p:cNvSpPr txBox="1"/>
          <p:nvPr/>
        </p:nvSpPr>
        <p:spPr>
          <a:xfrm>
            <a:off x="9862693" y="5627824"/>
            <a:ext cx="1412871" cy="27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just">
              <a:lnSpc>
                <a:spcPct val="110000"/>
              </a:lnSpc>
              <a:defRPr sz="17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市场营销</a:t>
            </a:r>
            <a:endParaRPr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4263A7C-D814-4F8B-AD7C-63193E09CA68}"/>
              </a:ext>
            </a:extLst>
          </p:cNvPr>
          <p:cNvSpPr/>
          <p:nvPr/>
        </p:nvSpPr>
        <p:spPr>
          <a:xfrm>
            <a:off x="11136342" y="3519300"/>
            <a:ext cx="513927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638D0DB0-28F6-4EA1-A3E1-5A9C34795C69}"/>
              </a:ext>
            </a:extLst>
          </p:cNvPr>
          <p:cNvSpPr txBox="1"/>
          <p:nvPr/>
        </p:nvSpPr>
        <p:spPr>
          <a:xfrm>
            <a:off x="5533534" y="299301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0770C4A0-0C8C-4D50-A484-0FBECE1DEBA2}"/>
              </a:ext>
            </a:extLst>
          </p:cNvPr>
          <p:cNvSpPr txBox="1"/>
          <p:nvPr/>
        </p:nvSpPr>
        <p:spPr>
          <a:xfrm>
            <a:off x="7051264" y="4704395"/>
            <a:ext cx="115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周子涵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9437866-0FFD-4908-9412-67F12FEF8284}"/>
              </a:ext>
            </a:extLst>
          </p:cNvPr>
          <p:cNvSpPr txBox="1"/>
          <p:nvPr/>
        </p:nvSpPr>
        <p:spPr>
          <a:xfrm>
            <a:off x="985636" y="4735088"/>
            <a:ext cx="1261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69" hangingPunct="0"/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余汉学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6816611-4706-4353-A6BC-83B22F7EEAAE}"/>
              </a:ext>
            </a:extLst>
          </p:cNvPr>
          <p:cNvSpPr txBox="1"/>
          <p:nvPr/>
        </p:nvSpPr>
        <p:spPr>
          <a:xfrm>
            <a:off x="4072405" y="4733367"/>
            <a:ext cx="110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69" hangingPunct="0"/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周修远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61B1DF1-C0F3-4A49-BDE1-BAF175FB46F0}"/>
              </a:ext>
            </a:extLst>
          </p:cNvPr>
          <p:cNvSpPr txBox="1"/>
          <p:nvPr/>
        </p:nvSpPr>
        <p:spPr>
          <a:xfrm>
            <a:off x="10063009" y="4708058"/>
            <a:ext cx="113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赵泽旭</a:t>
            </a:r>
          </a:p>
        </p:txBody>
      </p:sp>
    </p:spTree>
    <p:extLst>
      <p:ext uri="{BB962C8B-B14F-4D97-AF65-F5344CB8AC3E}">
        <p14:creationId xmlns:p14="http://schemas.microsoft.com/office/powerpoint/2010/main" val="403718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成组">
            <a:extLst>
              <a:ext uri="{FF2B5EF4-FFF2-40B4-BE49-F238E27FC236}">
                <a16:creationId xmlns:a16="http://schemas.microsoft.com/office/drawing/2014/main" id="{1B237ECC-5FF5-4EC0-AD56-3F6B18D15FE7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59" name="成组">
              <a:extLst>
                <a:ext uri="{FF2B5EF4-FFF2-40B4-BE49-F238E27FC236}">
                  <a16:creationId xmlns:a16="http://schemas.microsoft.com/office/drawing/2014/main" id="{88F6D1E5-9A46-4116-84C6-6F64931D2B28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22A7790D-11F7-4F0C-9C18-9A7FDAE57DBC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77E3D253-47A1-475E-8AD1-C306B6F732D6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5CDD417C-0D1C-4C52-974F-F732B6F72CD9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0DF73F28-C2E8-4BCE-8F78-59338C0EC49F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7218DB7B-F803-4943-A4E1-4067E58216E7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CCB0FF7E-45E7-44F8-99F9-6CAD31DEAAEF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3C509308-0AA9-40E5-B8E2-27B20E24B150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72595635-2325-4182-B56B-78F5E8885427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DCB0D00B-3C16-4FF9-A556-D5A06870D6E1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89A4FA9C-E01C-4193-8167-8D2394B83563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9FD223F9-BCA6-44F2-BC76-7CEFBA3AC1E5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E9813B21-C219-4F6D-9CE7-E4E844EEFABB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FED87E7C-BEAD-4E63-911E-75297EF78ABF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11766954-64A5-45E4-A00F-2BF900AE0B0F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E47B9B88-5662-496B-B1C0-8682A57FBCA0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8719CAB7-C8C3-4514-BB00-FF6DC11872A3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D779DCF8-601B-4BDB-B7F1-997701651547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61449EA1-4F90-479E-8EBB-B2BE5896D59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0" name="成组">
              <a:extLst>
                <a:ext uri="{FF2B5EF4-FFF2-40B4-BE49-F238E27FC236}">
                  <a16:creationId xmlns:a16="http://schemas.microsoft.com/office/drawing/2014/main" id="{36A41AF2-1DF7-43E8-8594-7A20B08DBBB1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245635FC-120A-4B4D-996B-B17F05888C7D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D89BCEC4-A18E-4596-A703-CAD2A9263A5E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0407C674-43DC-484D-B079-1D7117170802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0F037573-D0F9-471B-BDC2-1F1A879857FD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4AB0AE08-22A3-4DAB-84B0-BB60998D6AEC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45816A2F-4AD6-45AF-88F6-B5D23D1A56CC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6B4FB637-CB64-4976-8379-55BC9FD30030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486D79FD-C10A-4645-B4CD-F2B109D9086A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FFC3EFD0-0A53-478C-8F9E-3E279A830836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98003BB5-6663-475E-AE69-E5E1A7B4AEFC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F3052866-F151-400F-A37C-7AE880BD8520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C33EBD95-6F08-4409-809C-88824D0C8EBF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DCF6002F-5D98-4147-B718-8FED4D58838B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B4774140-134A-455B-A8C1-A04B190E151D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6890F73B-0A0D-4333-8783-A395C652940C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FDDE2F45-8F9C-4CD7-A74D-AB4AE7DB6826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C3A00D7B-B0B2-49AF-8AF9-5431CFB0DC44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2EBABBF4-6397-4BCF-81C4-8C6D44766063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1E463A5B-AA4F-4257-9172-B93E6174479B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85CED39E-37FE-4EE8-8338-DA6B73570FB3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98F0A4F9-D8F7-4962-81C4-A4122DBE0D11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47A3050A-5742-4C5A-B692-F9F8784BB4C5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2B75813F-649B-420F-A058-07C96EA8906E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B4B1CD3E-17ED-44BE-9E5C-474FACC21680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F148E3BD-F4B9-433E-BF8B-A6826BA79CCF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063CF852-BCD8-49DF-846D-6AA6D710FAA4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69DEFFE2-2F13-4F97-B2AD-1170EEC00F6E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53A0DE0E-DC9A-4565-9670-E562BE6A589B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A0F599D8-D64C-4016-B40A-AD40806C94F0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5879166B-4DBD-4CCD-AD28-BB08752A3E52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1BE47736-EB3C-4933-817A-0F94E0FC2A83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65A92E89-6D01-462F-AA21-AA8E20FA0DCB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8465D9BB-3EDF-4BD5-AC87-647694111406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6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542CD1-DB8F-4A30-8FFA-7B55E6E68906}"/>
              </a:ext>
            </a:extLst>
          </p:cNvPr>
          <p:cNvSpPr/>
          <p:nvPr/>
        </p:nvSpPr>
        <p:spPr>
          <a:xfrm>
            <a:off x="1878737" y="5789595"/>
            <a:ext cx="1326561" cy="83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A6610C-59BD-43BE-9752-E5ABAB610A4D}"/>
              </a:ext>
            </a:extLst>
          </p:cNvPr>
          <p:cNvSpPr/>
          <p:nvPr/>
        </p:nvSpPr>
        <p:spPr>
          <a:xfrm>
            <a:off x="-10217" y="-15998"/>
            <a:ext cx="12212434" cy="913932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890AF9-8ECC-4CE6-B6E1-D33A00299980}"/>
              </a:ext>
            </a:extLst>
          </p:cNvPr>
          <p:cNvSpPr/>
          <p:nvPr/>
        </p:nvSpPr>
        <p:spPr>
          <a:xfrm>
            <a:off x="-10217" y="912663"/>
            <a:ext cx="931480" cy="2247739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0451FCE-5B9C-430C-86CC-006BFDBF688A}"/>
              </a:ext>
            </a:extLst>
          </p:cNvPr>
          <p:cNvSpPr/>
          <p:nvPr/>
        </p:nvSpPr>
        <p:spPr>
          <a:xfrm>
            <a:off x="-10217" y="2583012"/>
            <a:ext cx="931480" cy="1700593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759F88-534D-4416-92F3-80AEE57F0999}"/>
              </a:ext>
            </a:extLst>
          </p:cNvPr>
          <p:cNvSpPr/>
          <p:nvPr/>
        </p:nvSpPr>
        <p:spPr>
          <a:xfrm>
            <a:off x="-10217" y="4277561"/>
            <a:ext cx="1435912" cy="1894431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72C48A0-423B-41C8-9532-AFD66D14E634}"/>
              </a:ext>
            </a:extLst>
          </p:cNvPr>
          <p:cNvSpPr/>
          <p:nvPr/>
        </p:nvSpPr>
        <p:spPr>
          <a:xfrm>
            <a:off x="-10217" y="6172490"/>
            <a:ext cx="11075010" cy="701205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D84A4E-2316-4A33-901C-A07404EC0F42}"/>
              </a:ext>
            </a:extLst>
          </p:cNvPr>
          <p:cNvSpPr/>
          <p:nvPr/>
        </p:nvSpPr>
        <p:spPr>
          <a:xfrm>
            <a:off x="11058771" y="5418759"/>
            <a:ext cx="1135003" cy="1451994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DCEABF7-F93C-4D86-9953-15F9ECC9DE55}"/>
              </a:ext>
            </a:extLst>
          </p:cNvPr>
          <p:cNvSpPr/>
          <p:nvPr/>
        </p:nvSpPr>
        <p:spPr>
          <a:xfrm>
            <a:off x="11058771" y="3632293"/>
            <a:ext cx="1135003" cy="178950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2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1B7F7DF-7695-46FE-BE17-0F89D305F9AE}"/>
              </a:ext>
            </a:extLst>
          </p:cNvPr>
          <p:cNvSpPr/>
          <p:nvPr/>
        </p:nvSpPr>
        <p:spPr>
          <a:xfrm>
            <a:off x="10936948" y="1623679"/>
            <a:ext cx="1256827" cy="200705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3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FED54C-C8DB-4C1D-A125-D740D4A844B8}"/>
              </a:ext>
            </a:extLst>
          </p:cNvPr>
          <p:cNvSpPr/>
          <p:nvPr/>
        </p:nvSpPr>
        <p:spPr>
          <a:xfrm>
            <a:off x="10526153" y="1982542"/>
            <a:ext cx="595306" cy="299565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4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86AA13E-50E0-4A46-84A2-025D4FF3520E}"/>
              </a:ext>
            </a:extLst>
          </p:cNvPr>
          <p:cNvSpPr/>
          <p:nvPr/>
        </p:nvSpPr>
        <p:spPr>
          <a:xfrm>
            <a:off x="7705176" y="550328"/>
            <a:ext cx="4488598" cy="107851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7CC378F-C9DA-4C1B-844E-54E80A9BBC7F}"/>
              </a:ext>
            </a:extLst>
          </p:cNvPr>
          <p:cNvSpPr/>
          <p:nvPr/>
        </p:nvSpPr>
        <p:spPr>
          <a:xfrm>
            <a:off x="926138" y="3845777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285B96-3195-42AC-9D57-263F665A762C}"/>
              </a:ext>
            </a:extLst>
          </p:cNvPr>
          <p:cNvSpPr/>
          <p:nvPr/>
        </p:nvSpPr>
        <p:spPr>
          <a:xfrm>
            <a:off x="926138" y="3402574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3351BFE-CFE1-455C-818E-40329B97E099}"/>
              </a:ext>
            </a:extLst>
          </p:cNvPr>
          <p:cNvSpPr/>
          <p:nvPr/>
        </p:nvSpPr>
        <p:spPr>
          <a:xfrm>
            <a:off x="926138" y="2959371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D226CC-D814-4087-A9C8-3A42FA0C7F1A}"/>
              </a:ext>
            </a:extLst>
          </p:cNvPr>
          <p:cNvSpPr/>
          <p:nvPr/>
        </p:nvSpPr>
        <p:spPr>
          <a:xfrm>
            <a:off x="926138" y="2516169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90DC83-56A0-406F-86B4-07F97E2BA02B}"/>
              </a:ext>
            </a:extLst>
          </p:cNvPr>
          <p:cNvSpPr/>
          <p:nvPr/>
        </p:nvSpPr>
        <p:spPr>
          <a:xfrm>
            <a:off x="926138" y="2072966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5163960-CDE6-4E87-A065-66BB417EB0CB}"/>
              </a:ext>
            </a:extLst>
          </p:cNvPr>
          <p:cNvSpPr/>
          <p:nvPr/>
        </p:nvSpPr>
        <p:spPr>
          <a:xfrm>
            <a:off x="926138" y="1629763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CD32ED7-DA5C-420A-8AD1-EC39D33D7919}"/>
              </a:ext>
            </a:extLst>
          </p:cNvPr>
          <p:cNvSpPr/>
          <p:nvPr/>
        </p:nvSpPr>
        <p:spPr>
          <a:xfrm>
            <a:off x="7705176" y="1305485"/>
            <a:ext cx="4488598" cy="32336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8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06CDC2B-C897-42BB-A557-A06F1535806A}"/>
              </a:ext>
            </a:extLst>
          </p:cNvPr>
          <p:cNvGrpSpPr/>
          <p:nvPr/>
        </p:nvGrpSpPr>
        <p:grpSpPr>
          <a:xfrm>
            <a:off x="7929059" y="1408109"/>
            <a:ext cx="4040833" cy="118113"/>
            <a:chOff x="0" y="0"/>
            <a:chExt cx="8081664" cy="236225"/>
          </a:xfrm>
        </p:grpSpPr>
        <p:sp>
          <p:nvSpPr>
            <p:cNvPr id="283" name="圆形">
              <a:extLst>
                <a:ext uri="{FF2B5EF4-FFF2-40B4-BE49-F238E27FC236}">
                  <a16:creationId xmlns:a16="http://schemas.microsoft.com/office/drawing/2014/main" id="{432B9213-CB90-4199-B3C6-74505B3E3FE7}"/>
                </a:ext>
              </a:extLst>
            </p:cNvPr>
            <p:cNvSpPr/>
            <p:nvPr/>
          </p:nvSpPr>
          <p:spPr>
            <a:xfrm>
              <a:off x="0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4" name="圆形">
              <a:extLst>
                <a:ext uri="{FF2B5EF4-FFF2-40B4-BE49-F238E27FC236}">
                  <a16:creationId xmlns:a16="http://schemas.microsoft.com/office/drawing/2014/main" id="{3BCC2888-5482-4424-BF22-15674667D440}"/>
                </a:ext>
              </a:extLst>
            </p:cNvPr>
            <p:cNvSpPr/>
            <p:nvPr/>
          </p:nvSpPr>
          <p:spPr>
            <a:xfrm>
              <a:off x="1120776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5" name="圆形">
              <a:extLst>
                <a:ext uri="{FF2B5EF4-FFF2-40B4-BE49-F238E27FC236}">
                  <a16:creationId xmlns:a16="http://schemas.microsoft.com/office/drawing/2014/main" id="{F61D6B3B-B903-4551-9864-562F51620E10}"/>
                </a:ext>
              </a:extLst>
            </p:cNvPr>
            <p:cNvSpPr/>
            <p:nvPr/>
          </p:nvSpPr>
          <p:spPr>
            <a:xfrm>
              <a:off x="2241554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6" name="圆形">
              <a:extLst>
                <a:ext uri="{FF2B5EF4-FFF2-40B4-BE49-F238E27FC236}">
                  <a16:creationId xmlns:a16="http://schemas.microsoft.com/office/drawing/2014/main" id="{D3BDBC37-4250-4E79-A804-17E95C8C4419}"/>
                </a:ext>
              </a:extLst>
            </p:cNvPr>
            <p:cNvSpPr/>
            <p:nvPr/>
          </p:nvSpPr>
          <p:spPr>
            <a:xfrm>
              <a:off x="3362331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7" name="圆形">
              <a:extLst>
                <a:ext uri="{FF2B5EF4-FFF2-40B4-BE49-F238E27FC236}">
                  <a16:creationId xmlns:a16="http://schemas.microsoft.com/office/drawing/2014/main" id="{7F2CD6C5-F78A-4196-98D2-3367372599DA}"/>
                </a:ext>
              </a:extLst>
            </p:cNvPr>
            <p:cNvSpPr/>
            <p:nvPr/>
          </p:nvSpPr>
          <p:spPr>
            <a:xfrm>
              <a:off x="4483107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8" name="圆形">
              <a:extLst>
                <a:ext uri="{FF2B5EF4-FFF2-40B4-BE49-F238E27FC236}">
                  <a16:creationId xmlns:a16="http://schemas.microsoft.com/office/drawing/2014/main" id="{E8396EDC-A9BC-4BDE-9AE2-CD56EF674085}"/>
                </a:ext>
              </a:extLst>
            </p:cNvPr>
            <p:cNvSpPr/>
            <p:nvPr/>
          </p:nvSpPr>
          <p:spPr>
            <a:xfrm>
              <a:off x="5603884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9" name="圆形">
              <a:extLst>
                <a:ext uri="{FF2B5EF4-FFF2-40B4-BE49-F238E27FC236}">
                  <a16:creationId xmlns:a16="http://schemas.microsoft.com/office/drawing/2014/main" id="{EBE2E5CA-6074-42B3-9378-26D66D53AD8D}"/>
                </a:ext>
              </a:extLst>
            </p:cNvPr>
            <p:cNvSpPr/>
            <p:nvPr/>
          </p:nvSpPr>
          <p:spPr>
            <a:xfrm>
              <a:off x="6724662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0" name="圆形">
              <a:extLst>
                <a:ext uri="{FF2B5EF4-FFF2-40B4-BE49-F238E27FC236}">
                  <a16:creationId xmlns:a16="http://schemas.microsoft.com/office/drawing/2014/main" id="{CFD174A2-85C1-482D-A294-096AA7BF7DB1}"/>
                </a:ext>
              </a:extLst>
            </p:cNvPr>
            <p:cNvSpPr/>
            <p:nvPr/>
          </p:nvSpPr>
          <p:spPr>
            <a:xfrm>
              <a:off x="7845438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91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E82A3F7-7EF3-466A-AE4C-0DCE01EF02B2}"/>
              </a:ext>
            </a:extLst>
          </p:cNvPr>
          <p:cNvSpPr/>
          <p:nvPr/>
        </p:nvSpPr>
        <p:spPr>
          <a:xfrm>
            <a:off x="123119" y="5050303"/>
            <a:ext cx="306241" cy="22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2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CFE877-9206-486A-99C0-F4A80BFC60F2}"/>
              </a:ext>
            </a:extLst>
          </p:cNvPr>
          <p:cNvSpPr/>
          <p:nvPr/>
        </p:nvSpPr>
        <p:spPr>
          <a:xfrm>
            <a:off x="324710" y="4954101"/>
            <a:ext cx="398554" cy="317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3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0EF068-3772-42E2-BB72-EBE05296B7D5}"/>
              </a:ext>
            </a:extLst>
          </p:cNvPr>
          <p:cNvSpPr/>
          <p:nvPr/>
        </p:nvSpPr>
        <p:spPr>
          <a:xfrm>
            <a:off x="691537" y="5180777"/>
            <a:ext cx="208922" cy="91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4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8B17717-206A-4274-8604-B43D9B4E7D2D}"/>
              </a:ext>
            </a:extLst>
          </p:cNvPr>
          <p:cNvSpPr/>
          <p:nvPr/>
        </p:nvSpPr>
        <p:spPr>
          <a:xfrm>
            <a:off x="887645" y="5003836"/>
            <a:ext cx="396522" cy="26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5" name="心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CF6995A-EEA6-4891-9781-19808E07B452}"/>
              </a:ext>
            </a:extLst>
          </p:cNvPr>
          <p:cNvSpPr/>
          <p:nvPr/>
        </p:nvSpPr>
        <p:spPr>
          <a:xfrm>
            <a:off x="611914" y="4679934"/>
            <a:ext cx="191652" cy="16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6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23737EC-3C63-42DA-8B4A-FCE6AD6BA29F}"/>
              </a:ext>
            </a:extLst>
          </p:cNvPr>
          <p:cNvSpPr/>
          <p:nvPr/>
        </p:nvSpPr>
        <p:spPr>
          <a:xfrm>
            <a:off x="176938" y="5511448"/>
            <a:ext cx="4829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9F72744-5F11-4494-9F74-9D905171E31C}"/>
              </a:ext>
            </a:extLst>
          </p:cNvPr>
          <p:cNvSpPr/>
          <p:nvPr/>
        </p:nvSpPr>
        <p:spPr>
          <a:xfrm>
            <a:off x="79641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2589E56-7B21-4851-959C-33F01D9F84E1}"/>
              </a:ext>
            </a:extLst>
          </p:cNvPr>
          <p:cNvSpPr/>
          <p:nvPr/>
        </p:nvSpPr>
        <p:spPr>
          <a:xfrm>
            <a:off x="104358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249E236-E290-4DA0-B9DA-436C5F18670F}"/>
              </a:ext>
            </a:extLst>
          </p:cNvPr>
          <p:cNvSpPr/>
          <p:nvPr/>
        </p:nvSpPr>
        <p:spPr>
          <a:xfrm>
            <a:off x="503269" y="5618588"/>
            <a:ext cx="2718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16C03C8-E564-4A26-979F-57BCE14A6796}"/>
              </a:ext>
            </a:extLst>
          </p:cNvPr>
          <p:cNvSpPr/>
          <p:nvPr/>
        </p:nvSpPr>
        <p:spPr>
          <a:xfrm>
            <a:off x="911614" y="561858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D8BD73-7D94-4BAB-8CCD-E5CE206FA9B8}"/>
              </a:ext>
            </a:extLst>
          </p:cNvPr>
          <p:cNvSpPr/>
          <p:nvPr/>
        </p:nvSpPr>
        <p:spPr>
          <a:xfrm>
            <a:off x="740668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71AC18-895D-4D1A-A621-CA287A83CF7C}"/>
              </a:ext>
            </a:extLst>
          </p:cNvPr>
          <p:cNvSpPr/>
          <p:nvPr/>
        </p:nvSpPr>
        <p:spPr>
          <a:xfrm>
            <a:off x="363091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7B9D53-D597-4DA3-B680-905A4495C54F}"/>
              </a:ext>
            </a:extLst>
          </p:cNvPr>
          <p:cNvSpPr/>
          <p:nvPr/>
        </p:nvSpPr>
        <p:spPr>
          <a:xfrm>
            <a:off x="583856" y="5936889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DF69CEE-342E-4C91-AB52-398E80A1864F}"/>
              </a:ext>
            </a:extLst>
          </p:cNvPr>
          <p:cNvSpPr/>
          <p:nvPr/>
        </p:nvSpPr>
        <p:spPr>
          <a:xfrm>
            <a:off x="148" y="2746594"/>
            <a:ext cx="910750" cy="1524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441"/>
                </a:lnTo>
                <a:lnTo>
                  <a:pt x="1946" y="0"/>
                </a:lnTo>
                <a:lnTo>
                  <a:pt x="0" y="0"/>
                </a:lnTo>
                <a:close/>
                <a:moveTo>
                  <a:pt x="6737" y="0"/>
                </a:moveTo>
                <a:lnTo>
                  <a:pt x="0" y="8447"/>
                </a:lnTo>
                <a:lnTo>
                  <a:pt x="0" y="11777"/>
                </a:lnTo>
                <a:lnTo>
                  <a:pt x="9392" y="0"/>
                </a:lnTo>
                <a:lnTo>
                  <a:pt x="6737" y="0"/>
                </a:lnTo>
                <a:close/>
                <a:moveTo>
                  <a:pt x="14182" y="0"/>
                </a:moveTo>
                <a:lnTo>
                  <a:pt x="0" y="17782"/>
                </a:lnTo>
                <a:lnTo>
                  <a:pt x="0" y="21343"/>
                </a:lnTo>
                <a:lnTo>
                  <a:pt x="17021" y="0"/>
                </a:lnTo>
                <a:lnTo>
                  <a:pt x="14182" y="0"/>
                </a:lnTo>
                <a:close/>
                <a:moveTo>
                  <a:pt x="21600" y="264"/>
                </a:moveTo>
                <a:lnTo>
                  <a:pt x="4583" y="21600"/>
                </a:lnTo>
                <a:lnTo>
                  <a:pt x="7648" y="21600"/>
                </a:lnTo>
                <a:lnTo>
                  <a:pt x="21600" y="4100"/>
                </a:lnTo>
                <a:lnTo>
                  <a:pt x="21600" y="264"/>
                </a:lnTo>
                <a:close/>
                <a:moveTo>
                  <a:pt x="21600" y="10110"/>
                </a:moveTo>
                <a:lnTo>
                  <a:pt x="12438" y="21600"/>
                </a:lnTo>
                <a:lnTo>
                  <a:pt x="15411" y="21600"/>
                </a:lnTo>
                <a:lnTo>
                  <a:pt x="21600" y="13838"/>
                </a:lnTo>
                <a:lnTo>
                  <a:pt x="21600" y="10110"/>
                </a:lnTo>
                <a:close/>
                <a:moveTo>
                  <a:pt x="21600" y="19847"/>
                </a:moveTo>
                <a:lnTo>
                  <a:pt x="20201" y="21600"/>
                </a:lnTo>
                <a:lnTo>
                  <a:pt x="21600" y="21600"/>
                </a:lnTo>
                <a:lnTo>
                  <a:pt x="21600" y="19847"/>
                </a:lnTo>
                <a:close/>
              </a:path>
            </a:pathLst>
          </a:custGeom>
          <a:solidFill>
            <a:srgbClr val="FBD44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0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FBDFFA-05F4-477A-AC5F-126DC05599B0}"/>
              </a:ext>
            </a:extLst>
          </p:cNvPr>
          <p:cNvGrpSpPr/>
          <p:nvPr/>
        </p:nvGrpSpPr>
        <p:grpSpPr>
          <a:xfrm>
            <a:off x="148028" y="1546947"/>
            <a:ext cx="614990" cy="614990"/>
            <a:chOff x="0" y="0"/>
            <a:chExt cx="1229979" cy="1229979"/>
          </a:xfrm>
        </p:grpSpPr>
        <p:sp>
          <p:nvSpPr>
            <p:cNvPr id="306" name="圆形">
              <a:extLst>
                <a:ext uri="{FF2B5EF4-FFF2-40B4-BE49-F238E27FC236}">
                  <a16:creationId xmlns:a16="http://schemas.microsoft.com/office/drawing/2014/main" id="{E0765219-C766-493A-83C7-8AFCE0CEA788}"/>
                </a:ext>
              </a:extLst>
            </p:cNvPr>
            <p:cNvSpPr/>
            <p:nvPr/>
          </p:nvSpPr>
          <p:spPr>
            <a:xfrm>
              <a:off x="0" y="0"/>
              <a:ext cx="1229980" cy="122998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7" name="圆角矩形">
              <a:extLst>
                <a:ext uri="{FF2B5EF4-FFF2-40B4-BE49-F238E27FC236}">
                  <a16:creationId xmlns:a16="http://schemas.microsoft.com/office/drawing/2014/main" id="{A7AF12E1-54E4-4A43-AF62-715EAB2D44BC}"/>
                </a:ext>
              </a:extLst>
            </p:cNvPr>
            <p:cNvSpPr/>
            <p:nvPr/>
          </p:nvSpPr>
          <p:spPr>
            <a:xfrm>
              <a:off x="407726" y="372595"/>
              <a:ext cx="109274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8" name="圆角矩形">
              <a:extLst>
                <a:ext uri="{FF2B5EF4-FFF2-40B4-BE49-F238E27FC236}">
                  <a16:creationId xmlns:a16="http://schemas.microsoft.com/office/drawing/2014/main" id="{F79C0439-FB00-4DEA-8DF9-23E2377AC65C}"/>
                </a:ext>
              </a:extLst>
            </p:cNvPr>
            <p:cNvSpPr/>
            <p:nvPr/>
          </p:nvSpPr>
          <p:spPr>
            <a:xfrm>
              <a:off x="712979" y="372595"/>
              <a:ext cx="109275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9" name="线条">
              <a:extLst>
                <a:ext uri="{FF2B5EF4-FFF2-40B4-BE49-F238E27FC236}">
                  <a16:creationId xmlns:a16="http://schemas.microsoft.com/office/drawing/2014/main" id="{EC51536B-3957-40FE-BD36-3DDDE717DB4F}"/>
                </a:ext>
              </a:extLst>
            </p:cNvPr>
            <p:cNvSpPr/>
            <p:nvPr/>
          </p:nvSpPr>
          <p:spPr>
            <a:xfrm>
              <a:off x="345854" y="801572"/>
              <a:ext cx="544151" cy="10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C775F7C-C2CC-4EB1-AD39-57AE8364F844}"/>
              </a:ext>
            </a:extLst>
          </p:cNvPr>
          <p:cNvSpPr/>
          <p:nvPr/>
        </p:nvSpPr>
        <p:spPr>
          <a:xfrm>
            <a:off x="149127" y="1331236"/>
            <a:ext cx="613149" cy="38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9" h="21600" extrusionOk="0">
                <a:moveTo>
                  <a:pt x="10263" y="0"/>
                </a:moveTo>
                <a:cubicBezTo>
                  <a:pt x="7630" y="0"/>
                  <a:pt x="4994" y="1694"/>
                  <a:pt x="2985" y="5078"/>
                </a:cubicBezTo>
                <a:cubicBezTo>
                  <a:pt x="325" y="9560"/>
                  <a:pt x="-540" y="15873"/>
                  <a:pt x="322" y="21600"/>
                </a:cubicBezTo>
                <a:cubicBezTo>
                  <a:pt x="750" y="20525"/>
                  <a:pt x="1239" y="19507"/>
                  <a:pt x="1803" y="18557"/>
                </a:cubicBezTo>
                <a:cubicBezTo>
                  <a:pt x="6473" y="10692"/>
                  <a:pt x="14047" y="10692"/>
                  <a:pt x="18717" y="18557"/>
                </a:cubicBezTo>
                <a:cubicBezTo>
                  <a:pt x="19281" y="19507"/>
                  <a:pt x="19770" y="20525"/>
                  <a:pt x="20198" y="21600"/>
                </a:cubicBezTo>
                <a:cubicBezTo>
                  <a:pt x="21060" y="15873"/>
                  <a:pt x="20195" y="9560"/>
                  <a:pt x="17535" y="5078"/>
                </a:cubicBezTo>
                <a:cubicBezTo>
                  <a:pt x="15526" y="1694"/>
                  <a:pt x="12897" y="0"/>
                  <a:pt x="10263" y="0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1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E359D7-B649-4A9A-A397-DE1FC4813CBA}"/>
              </a:ext>
            </a:extLst>
          </p:cNvPr>
          <p:cNvGrpSpPr/>
          <p:nvPr/>
        </p:nvGrpSpPr>
        <p:grpSpPr>
          <a:xfrm>
            <a:off x="1504611" y="289567"/>
            <a:ext cx="1127116" cy="1062560"/>
            <a:chOff x="0" y="0"/>
            <a:chExt cx="1437127" cy="1255379"/>
          </a:xfrm>
        </p:grpSpPr>
        <p:sp>
          <p:nvSpPr>
            <p:cNvPr id="314" name="椭圆形">
              <a:extLst>
                <a:ext uri="{FF2B5EF4-FFF2-40B4-BE49-F238E27FC236}">
                  <a16:creationId xmlns:a16="http://schemas.microsoft.com/office/drawing/2014/main" id="{196B9849-C3C7-4F69-9525-6508D6C28E3B}"/>
                </a:ext>
              </a:extLst>
            </p:cNvPr>
            <p:cNvSpPr/>
            <p:nvPr/>
          </p:nvSpPr>
          <p:spPr>
            <a:xfrm rot="20236989">
              <a:off x="58528" y="343206"/>
              <a:ext cx="1320071" cy="56829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5" name="形状">
              <a:extLst>
                <a:ext uri="{FF2B5EF4-FFF2-40B4-BE49-F238E27FC236}">
                  <a16:creationId xmlns:a16="http://schemas.microsoft.com/office/drawing/2014/main" id="{9F3468DF-F8E4-4772-966E-73918E67D94E}"/>
                </a:ext>
              </a:extLst>
            </p:cNvPr>
            <p:cNvSpPr/>
            <p:nvPr/>
          </p:nvSpPr>
          <p:spPr>
            <a:xfrm rot="20283060">
              <a:off x="278391" y="122113"/>
              <a:ext cx="849476" cy="101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6" name="圆形">
              <a:extLst>
                <a:ext uri="{FF2B5EF4-FFF2-40B4-BE49-F238E27FC236}">
                  <a16:creationId xmlns:a16="http://schemas.microsoft.com/office/drawing/2014/main" id="{0B6D7308-F5A0-4029-9DC2-1DC317039AD2}"/>
                </a:ext>
              </a:extLst>
            </p:cNvPr>
            <p:cNvSpPr/>
            <p:nvPr/>
          </p:nvSpPr>
          <p:spPr>
            <a:xfrm>
              <a:off x="1128890" y="231583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7" name="圆形">
              <a:extLst>
                <a:ext uri="{FF2B5EF4-FFF2-40B4-BE49-F238E27FC236}">
                  <a16:creationId xmlns:a16="http://schemas.microsoft.com/office/drawing/2014/main" id="{B8AB89BD-8F95-4B46-A679-9FFEC27906BC}"/>
                </a:ext>
              </a:extLst>
            </p:cNvPr>
            <p:cNvSpPr/>
            <p:nvPr/>
          </p:nvSpPr>
          <p:spPr>
            <a:xfrm>
              <a:off x="291170" y="933115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8" name="线条">
              <a:extLst>
                <a:ext uri="{FF2B5EF4-FFF2-40B4-BE49-F238E27FC236}">
                  <a16:creationId xmlns:a16="http://schemas.microsoft.com/office/drawing/2014/main" id="{9C095CC1-2E4D-4042-9CC2-92857F7A0DB5}"/>
                </a:ext>
              </a:extLst>
            </p:cNvPr>
            <p:cNvSpPr/>
            <p:nvPr/>
          </p:nvSpPr>
          <p:spPr>
            <a:xfrm flipV="1">
              <a:off x="731214" y="852069"/>
              <a:ext cx="178056" cy="7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9" name="背心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1D0C176-8103-4A3D-96E7-48D8BD89018F}"/>
              </a:ext>
            </a:extLst>
          </p:cNvPr>
          <p:cNvSpPr/>
          <p:nvPr/>
        </p:nvSpPr>
        <p:spPr>
          <a:xfrm>
            <a:off x="8426565" y="721304"/>
            <a:ext cx="267726" cy="420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22" y="0"/>
                </a:moveTo>
                <a:cubicBezTo>
                  <a:pt x="2929" y="0"/>
                  <a:pt x="2852" y="49"/>
                  <a:pt x="2852" y="108"/>
                </a:cubicBezTo>
                <a:lnTo>
                  <a:pt x="2852" y="6115"/>
                </a:lnTo>
                <a:cubicBezTo>
                  <a:pt x="2852" y="8430"/>
                  <a:pt x="148" y="9371"/>
                  <a:pt x="148" y="9371"/>
                </a:cubicBezTo>
                <a:cubicBezTo>
                  <a:pt x="67" y="9399"/>
                  <a:pt x="0" y="9472"/>
                  <a:pt x="0" y="9531"/>
                </a:cubicBezTo>
                <a:lnTo>
                  <a:pt x="0" y="21492"/>
                </a:lnTo>
                <a:cubicBezTo>
                  <a:pt x="0" y="21551"/>
                  <a:pt x="76" y="21600"/>
                  <a:pt x="170" y="21600"/>
                </a:cubicBezTo>
                <a:lnTo>
                  <a:pt x="10222" y="21600"/>
                </a:lnTo>
                <a:cubicBezTo>
                  <a:pt x="10315" y="21600"/>
                  <a:pt x="10468" y="21600"/>
                  <a:pt x="10561" y="21600"/>
                </a:cubicBezTo>
                <a:lnTo>
                  <a:pt x="11039" y="21600"/>
                </a:lnTo>
                <a:cubicBezTo>
                  <a:pt x="11132" y="21600"/>
                  <a:pt x="11285" y="21600"/>
                  <a:pt x="11378" y="21600"/>
                </a:cubicBezTo>
                <a:lnTo>
                  <a:pt x="21430" y="21600"/>
                </a:lnTo>
                <a:cubicBezTo>
                  <a:pt x="21524" y="21600"/>
                  <a:pt x="21600" y="21551"/>
                  <a:pt x="21600" y="21492"/>
                </a:cubicBezTo>
                <a:lnTo>
                  <a:pt x="21600" y="9531"/>
                </a:lnTo>
                <a:cubicBezTo>
                  <a:pt x="21600" y="9472"/>
                  <a:pt x="21533" y="9399"/>
                  <a:pt x="21452" y="9371"/>
                </a:cubicBezTo>
                <a:cubicBezTo>
                  <a:pt x="21452" y="9371"/>
                  <a:pt x="18748" y="8430"/>
                  <a:pt x="18748" y="6115"/>
                </a:cubicBezTo>
                <a:lnTo>
                  <a:pt x="18748" y="108"/>
                </a:lnTo>
                <a:cubicBezTo>
                  <a:pt x="18748" y="49"/>
                  <a:pt x="18671" y="0"/>
                  <a:pt x="18578" y="0"/>
                </a:cubicBezTo>
                <a:lnTo>
                  <a:pt x="15771" y="0"/>
                </a:lnTo>
                <a:cubicBezTo>
                  <a:pt x="15677" y="0"/>
                  <a:pt x="15610" y="47"/>
                  <a:pt x="15622" y="106"/>
                </a:cubicBezTo>
                <a:cubicBezTo>
                  <a:pt x="15622" y="106"/>
                  <a:pt x="17016" y="7163"/>
                  <a:pt x="10800" y="7163"/>
                </a:cubicBezTo>
                <a:cubicBezTo>
                  <a:pt x="4584" y="7163"/>
                  <a:pt x="5978" y="106"/>
                  <a:pt x="5978" y="106"/>
                </a:cubicBezTo>
                <a:cubicBezTo>
                  <a:pt x="5990" y="47"/>
                  <a:pt x="5923" y="0"/>
                  <a:pt x="5829" y="0"/>
                </a:cubicBezTo>
                <a:lnTo>
                  <a:pt x="3022" y="0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0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3AC4B4A-1296-4E3E-BFFF-1E014A87F92C}"/>
              </a:ext>
            </a:extLst>
          </p:cNvPr>
          <p:cNvGrpSpPr/>
          <p:nvPr/>
        </p:nvGrpSpPr>
        <p:grpSpPr>
          <a:xfrm>
            <a:off x="10617101" y="727294"/>
            <a:ext cx="543377" cy="408600"/>
            <a:chOff x="0" y="0"/>
            <a:chExt cx="1086751" cy="817197"/>
          </a:xfrm>
        </p:grpSpPr>
        <p:sp>
          <p:nvSpPr>
            <p:cNvPr id="321" name="猫">
              <a:extLst>
                <a:ext uri="{FF2B5EF4-FFF2-40B4-BE49-F238E27FC236}">
                  <a16:creationId xmlns:a16="http://schemas.microsoft.com/office/drawing/2014/main" id="{BC081E39-D596-4F26-B3B0-C1930E9DDB28}"/>
                </a:ext>
              </a:extLst>
            </p:cNvPr>
            <p:cNvSpPr/>
            <p:nvPr/>
          </p:nvSpPr>
          <p:spPr>
            <a:xfrm>
              <a:off x="0" y="0"/>
              <a:ext cx="1086752" cy="81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161" extrusionOk="0">
                  <a:moveTo>
                    <a:pt x="1787" y="0"/>
                  </a:moveTo>
                  <a:cubicBezTo>
                    <a:pt x="1647" y="1"/>
                    <a:pt x="1497" y="21"/>
                    <a:pt x="1336" y="66"/>
                  </a:cubicBezTo>
                  <a:cubicBezTo>
                    <a:pt x="242" y="375"/>
                    <a:pt x="-1383" y="3616"/>
                    <a:pt x="2179" y="8649"/>
                  </a:cubicBezTo>
                  <a:cubicBezTo>
                    <a:pt x="2887" y="9443"/>
                    <a:pt x="2519" y="10329"/>
                    <a:pt x="2471" y="10868"/>
                  </a:cubicBezTo>
                  <a:cubicBezTo>
                    <a:pt x="2412" y="11193"/>
                    <a:pt x="2380" y="11536"/>
                    <a:pt x="2363" y="11902"/>
                  </a:cubicBezTo>
                  <a:cubicBezTo>
                    <a:pt x="2313" y="12941"/>
                    <a:pt x="1681" y="13944"/>
                    <a:pt x="1128" y="14699"/>
                  </a:cubicBezTo>
                  <a:cubicBezTo>
                    <a:pt x="1048" y="14808"/>
                    <a:pt x="994" y="14950"/>
                    <a:pt x="966" y="15102"/>
                  </a:cubicBezTo>
                  <a:cubicBezTo>
                    <a:pt x="733" y="16372"/>
                    <a:pt x="778" y="17985"/>
                    <a:pt x="811" y="18653"/>
                  </a:cubicBezTo>
                  <a:cubicBezTo>
                    <a:pt x="846" y="19368"/>
                    <a:pt x="118" y="19184"/>
                    <a:pt x="885" y="20680"/>
                  </a:cubicBezTo>
                  <a:cubicBezTo>
                    <a:pt x="1098" y="21094"/>
                    <a:pt x="1799" y="20601"/>
                    <a:pt x="1710" y="19911"/>
                  </a:cubicBezTo>
                  <a:cubicBezTo>
                    <a:pt x="1622" y="19221"/>
                    <a:pt x="2257" y="16392"/>
                    <a:pt x="2875" y="16047"/>
                  </a:cubicBezTo>
                  <a:cubicBezTo>
                    <a:pt x="3315" y="15802"/>
                    <a:pt x="4075" y="15606"/>
                    <a:pt x="4478" y="15514"/>
                  </a:cubicBezTo>
                  <a:cubicBezTo>
                    <a:pt x="4388" y="16306"/>
                    <a:pt x="4149" y="17458"/>
                    <a:pt x="4370" y="17920"/>
                  </a:cubicBezTo>
                  <a:cubicBezTo>
                    <a:pt x="5800" y="21592"/>
                    <a:pt x="6559" y="21073"/>
                    <a:pt x="7142" y="21098"/>
                  </a:cubicBezTo>
                  <a:cubicBezTo>
                    <a:pt x="7725" y="21123"/>
                    <a:pt x="7707" y="20853"/>
                    <a:pt x="7707" y="20558"/>
                  </a:cubicBezTo>
                  <a:cubicBezTo>
                    <a:pt x="7707" y="20262"/>
                    <a:pt x="7212" y="19966"/>
                    <a:pt x="6894" y="20015"/>
                  </a:cubicBezTo>
                  <a:cubicBezTo>
                    <a:pt x="6577" y="20064"/>
                    <a:pt x="5677" y="18414"/>
                    <a:pt x="6260" y="17872"/>
                  </a:cubicBezTo>
                  <a:cubicBezTo>
                    <a:pt x="6708" y="17455"/>
                    <a:pt x="7793" y="15523"/>
                    <a:pt x="8270" y="14652"/>
                  </a:cubicBezTo>
                  <a:cubicBezTo>
                    <a:pt x="8637" y="14639"/>
                    <a:pt x="8998" y="14675"/>
                    <a:pt x="9321" y="14792"/>
                  </a:cubicBezTo>
                  <a:cubicBezTo>
                    <a:pt x="9847" y="14982"/>
                    <a:pt x="10656" y="15138"/>
                    <a:pt x="11496" y="15252"/>
                  </a:cubicBezTo>
                  <a:cubicBezTo>
                    <a:pt x="11488" y="16234"/>
                    <a:pt x="11453" y="17691"/>
                    <a:pt x="11301" y="18191"/>
                  </a:cubicBezTo>
                  <a:cubicBezTo>
                    <a:pt x="11109" y="18822"/>
                    <a:pt x="11195" y="19385"/>
                    <a:pt x="11258" y="19645"/>
                  </a:cubicBezTo>
                  <a:cubicBezTo>
                    <a:pt x="11286" y="19761"/>
                    <a:pt x="11288" y="19889"/>
                    <a:pt x="11269" y="20013"/>
                  </a:cubicBezTo>
                  <a:cubicBezTo>
                    <a:pt x="11196" y="20496"/>
                    <a:pt x="11103" y="21098"/>
                    <a:pt x="11731" y="21098"/>
                  </a:cubicBezTo>
                  <a:cubicBezTo>
                    <a:pt x="12473" y="21098"/>
                    <a:pt x="12708" y="20901"/>
                    <a:pt x="12658" y="20556"/>
                  </a:cubicBezTo>
                  <a:cubicBezTo>
                    <a:pt x="12633" y="20385"/>
                    <a:pt x="12523" y="20274"/>
                    <a:pt x="12420" y="20206"/>
                  </a:cubicBezTo>
                  <a:cubicBezTo>
                    <a:pt x="12293" y="20123"/>
                    <a:pt x="12222" y="19937"/>
                    <a:pt x="12240" y="19736"/>
                  </a:cubicBezTo>
                  <a:cubicBezTo>
                    <a:pt x="12321" y="18841"/>
                    <a:pt x="12681" y="16518"/>
                    <a:pt x="13897" y="15467"/>
                  </a:cubicBezTo>
                  <a:cubicBezTo>
                    <a:pt x="14344" y="15484"/>
                    <a:pt x="14683" y="15479"/>
                    <a:pt x="14825" y="15447"/>
                  </a:cubicBezTo>
                  <a:cubicBezTo>
                    <a:pt x="15379" y="15324"/>
                    <a:pt x="15445" y="18493"/>
                    <a:pt x="16393" y="19634"/>
                  </a:cubicBezTo>
                  <a:cubicBezTo>
                    <a:pt x="16668" y="19966"/>
                    <a:pt x="16514" y="20431"/>
                    <a:pt x="16890" y="20482"/>
                  </a:cubicBezTo>
                  <a:cubicBezTo>
                    <a:pt x="17104" y="20512"/>
                    <a:pt x="17062" y="20661"/>
                    <a:pt x="17163" y="20936"/>
                  </a:cubicBezTo>
                  <a:cubicBezTo>
                    <a:pt x="17263" y="21212"/>
                    <a:pt x="18480" y="21286"/>
                    <a:pt x="18637" y="20861"/>
                  </a:cubicBezTo>
                  <a:cubicBezTo>
                    <a:pt x="18761" y="20523"/>
                    <a:pt x="18621" y="20142"/>
                    <a:pt x="18216" y="19958"/>
                  </a:cubicBezTo>
                  <a:cubicBezTo>
                    <a:pt x="18029" y="19873"/>
                    <a:pt x="17868" y="19783"/>
                    <a:pt x="17794" y="19564"/>
                  </a:cubicBezTo>
                  <a:cubicBezTo>
                    <a:pt x="16585" y="15987"/>
                    <a:pt x="17497" y="13987"/>
                    <a:pt x="17250" y="11957"/>
                  </a:cubicBezTo>
                  <a:cubicBezTo>
                    <a:pt x="17167" y="11281"/>
                    <a:pt x="17359" y="10651"/>
                    <a:pt x="18706" y="9911"/>
                  </a:cubicBezTo>
                  <a:cubicBezTo>
                    <a:pt x="19449" y="10207"/>
                    <a:pt x="19850" y="9320"/>
                    <a:pt x="19941" y="8950"/>
                  </a:cubicBezTo>
                  <a:cubicBezTo>
                    <a:pt x="20054" y="8827"/>
                    <a:pt x="20217" y="8433"/>
                    <a:pt x="20150" y="8359"/>
                  </a:cubicBezTo>
                  <a:cubicBezTo>
                    <a:pt x="20032" y="8261"/>
                    <a:pt x="19466" y="7473"/>
                    <a:pt x="19189" y="6734"/>
                  </a:cubicBezTo>
                  <a:cubicBezTo>
                    <a:pt x="18963" y="6130"/>
                    <a:pt x="18852" y="6002"/>
                    <a:pt x="18527" y="5868"/>
                  </a:cubicBezTo>
                  <a:cubicBezTo>
                    <a:pt x="18395" y="5813"/>
                    <a:pt x="18318" y="5629"/>
                    <a:pt x="18348" y="5434"/>
                  </a:cubicBezTo>
                  <a:cubicBezTo>
                    <a:pt x="18420" y="4957"/>
                    <a:pt x="18367" y="4424"/>
                    <a:pt x="18261" y="4048"/>
                  </a:cubicBezTo>
                  <a:cubicBezTo>
                    <a:pt x="17779" y="4237"/>
                    <a:pt x="17415" y="5599"/>
                    <a:pt x="17183" y="5649"/>
                  </a:cubicBezTo>
                  <a:cubicBezTo>
                    <a:pt x="16951" y="5698"/>
                    <a:pt x="16075" y="6192"/>
                    <a:pt x="15593" y="6931"/>
                  </a:cubicBezTo>
                  <a:cubicBezTo>
                    <a:pt x="15111" y="7670"/>
                    <a:pt x="14224" y="7808"/>
                    <a:pt x="13559" y="7615"/>
                  </a:cubicBezTo>
                  <a:cubicBezTo>
                    <a:pt x="11996" y="7162"/>
                    <a:pt x="7512" y="6548"/>
                    <a:pt x="5238" y="7622"/>
                  </a:cubicBezTo>
                  <a:lnTo>
                    <a:pt x="5258" y="7595"/>
                  </a:lnTo>
                  <a:cubicBezTo>
                    <a:pt x="5258" y="7595"/>
                    <a:pt x="4375" y="8075"/>
                    <a:pt x="3389" y="7566"/>
                  </a:cubicBezTo>
                  <a:cubicBezTo>
                    <a:pt x="1795" y="6744"/>
                    <a:pt x="260" y="2309"/>
                    <a:pt x="1796" y="1397"/>
                  </a:cubicBezTo>
                  <a:cubicBezTo>
                    <a:pt x="2395" y="1042"/>
                    <a:pt x="2699" y="1962"/>
                    <a:pt x="3018" y="1304"/>
                  </a:cubicBezTo>
                  <a:cubicBezTo>
                    <a:pt x="3186" y="958"/>
                    <a:pt x="2761" y="-8"/>
                    <a:pt x="1787" y="0"/>
                  </a:cubicBez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2" name="圆形">
              <a:extLst>
                <a:ext uri="{FF2B5EF4-FFF2-40B4-BE49-F238E27FC236}">
                  <a16:creationId xmlns:a16="http://schemas.microsoft.com/office/drawing/2014/main" id="{D6DF0BCA-CC12-41EF-A969-1DB6EC7682FF}"/>
                </a:ext>
              </a:extLst>
            </p:cNvPr>
            <p:cNvSpPr/>
            <p:nvPr/>
          </p:nvSpPr>
          <p:spPr>
            <a:xfrm>
              <a:off x="939882" y="271684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23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B25E473-1A62-414A-BB5F-31EA2C674E9F}"/>
              </a:ext>
            </a:extLst>
          </p:cNvPr>
          <p:cNvSpPr/>
          <p:nvPr/>
        </p:nvSpPr>
        <p:spPr>
          <a:xfrm>
            <a:off x="11522062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4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7C2A534-CA11-4316-913C-57F20F93CC7B}"/>
              </a:ext>
            </a:extLst>
          </p:cNvPr>
          <p:cNvSpPr/>
          <p:nvPr/>
        </p:nvSpPr>
        <p:spPr>
          <a:xfrm>
            <a:off x="11820654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B53846-0C74-495F-AB79-434E32266756}"/>
              </a:ext>
            </a:extLst>
          </p:cNvPr>
          <p:cNvGrpSpPr/>
          <p:nvPr/>
        </p:nvGrpSpPr>
        <p:grpSpPr>
          <a:xfrm>
            <a:off x="9423001" y="671042"/>
            <a:ext cx="627548" cy="456654"/>
            <a:chOff x="0" y="0"/>
            <a:chExt cx="1255095" cy="913305"/>
          </a:xfrm>
        </p:grpSpPr>
        <p:grpSp>
          <p:nvGrpSpPr>
            <p:cNvPr id="326" name="成组">
              <a:extLst>
                <a:ext uri="{FF2B5EF4-FFF2-40B4-BE49-F238E27FC236}">
                  <a16:creationId xmlns:a16="http://schemas.microsoft.com/office/drawing/2014/main" id="{10DDDD2C-E63C-45E6-BA37-7A2C39795695}"/>
                </a:ext>
              </a:extLst>
            </p:cNvPr>
            <p:cNvGrpSpPr/>
            <p:nvPr/>
          </p:nvGrpSpPr>
          <p:grpSpPr>
            <a:xfrm>
              <a:off x="-1" y="128899"/>
              <a:ext cx="1121282" cy="784407"/>
              <a:chOff x="0" y="0"/>
              <a:chExt cx="1121280" cy="784406"/>
            </a:xfrm>
          </p:grpSpPr>
          <p:sp>
            <p:nvSpPr>
              <p:cNvPr id="329" name="金鱼">
                <a:extLst>
                  <a:ext uri="{FF2B5EF4-FFF2-40B4-BE49-F238E27FC236}">
                    <a16:creationId xmlns:a16="http://schemas.microsoft.com/office/drawing/2014/main" id="{143AE7E4-8FF7-4406-85D2-12E360BE2B99}"/>
                  </a:ext>
                </a:extLst>
              </p:cNvPr>
              <p:cNvSpPr/>
              <p:nvPr/>
            </p:nvSpPr>
            <p:spPr>
              <a:xfrm>
                <a:off x="0" y="-1"/>
                <a:ext cx="1121281" cy="784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1" h="20478" extrusionOk="0">
                    <a:moveTo>
                      <a:pt x="11734" y="3"/>
                    </a:moveTo>
                    <a:cubicBezTo>
                      <a:pt x="11436" y="-38"/>
                      <a:pt x="11152" y="276"/>
                      <a:pt x="11125" y="724"/>
                    </a:cubicBezTo>
                    <a:cubicBezTo>
                      <a:pt x="11027" y="2210"/>
                      <a:pt x="11677" y="4026"/>
                      <a:pt x="10485" y="4934"/>
                    </a:cubicBezTo>
                    <a:cubicBezTo>
                      <a:pt x="9221" y="5900"/>
                      <a:pt x="8906" y="7504"/>
                      <a:pt x="9551" y="8778"/>
                    </a:cubicBezTo>
                    <a:cubicBezTo>
                      <a:pt x="9582" y="8836"/>
                      <a:pt x="9560" y="8925"/>
                      <a:pt x="9514" y="8947"/>
                    </a:cubicBezTo>
                    <a:cubicBezTo>
                      <a:pt x="7373" y="10104"/>
                      <a:pt x="3983" y="2532"/>
                      <a:pt x="376" y="3520"/>
                    </a:cubicBezTo>
                    <a:cubicBezTo>
                      <a:pt x="236" y="3557"/>
                      <a:pt x="150" y="3769"/>
                      <a:pt x="206" y="3959"/>
                    </a:cubicBezTo>
                    <a:cubicBezTo>
                      <a:pt x="490" y="4948"/>
                      <a:pt x="1476" y="5704"/>
                      <a:pt x="1883" y="5982"/>
                    </a:cubicBezTo>
                    <a:cubicBezTo>
                      <a:pt x="1945" y="6026"/>
                      <a:pt x="1939" y="6149"/>
                      <a:pt x="1872" y="6179"/>
                    </a:cubicBezTo>
                    <a:cubicBezTo>
                      <a:pt x="1439" y="6384"/>
                      <a:pt x="386" y="6933"/>
                      <a:pt x="139" y="7636"/>
                    </a:cubicBezTo>
                    <a:cubicBezTo>
                      <a:pt x="-914" y="10623"/>
                      <a:pt x="4329" y="9678"/>
                      <a:pt x="5707" y="11720"/>
                    </a:cubicBezTo>
                    <a:cubicBezTo>
                      <a:pt x="5748" y="11786"/>
                      <a:pt x="5757" y="11882"/>
                      <a:pt x="5721" y="11963"/>
                    </a:cubicBezTo>
                    <a:cubicBezTo>
                      <a:pt x="5045" y="13456"/>
                      <a:pt x="4273" y="16759"/>
                      <a:pt x="5186" y="18845"/>
                    </a:cubicBezTo>
                    <a:cubicBezTo>
                      <a:pt x="6254" y="21283"/>
                      <a:pt x="5840" y="15566"/>
                      <a:pt x="8430" y="14226"/>
                    </a:cubicBezTo>
                    <a:cubicBezTo>
                      <a:pt x="9246" y="13808"/>
                      <a:pt x="9664" y="13031"/>
                      <a:pt x="9875" y="12299"/>
                    </a:cubicBezTo>
                    <a:cubicBezTo>
                      <a:pt x="9906" y="12204"/>
                      <a:pt x="9999" y="12213"/>
                      <a:pt x="10025" y="12315"/>
                    </a:cubicBezTo>
                    <a:cubicBezTo>
                      <a:pt x="10134" y="12798"/>
                      <a:pt x="10330" y="13405"/>
                      <a:pt x="10686" y="13976"/>
                    </a:cubicBezTo>
                    <a:cubicBezTo>
                      <a:pt x="10722" y="14035"/>
                      <a:pt x="10707" y="14131"/>
                      <a:pt x="10656" y="14152"/>
                    </a:cubicBezTo>
                    <a:cubicBezTo>
                      <a:pt x="10057" y="14438"/>
                      <a:pt x="9334" y="14950"/>
                      <a:pt x="8859" y="15887"/>
                    </a:cubicBezTo>
                    <a:cubicBezTo>
                      <a:pt x="8328" y="16926"/>
                      <a:pt x="8348" y="18032"/>
                      <a:pt x="9179" y="17710"/>
                    </a:cubicBezTo>
                    <a:cubicBezTo>
                      <a:pt x="9246" y="17681"/>
                      <a:pt x="9298" y="17783"/>
                      <a:pt x="9267" y="17871"/>
                    </a:cubicBezTo>
                    <a:cubicBezTo>
                      <a:pt x="8746" y="19247"/>
                      <a:pt x="9411" y="21562"/>
                      <a:pt x="10051" y="19900"/>
                    </a:cubicBezTo>
                    <a:cubicBezTo>
                      <a:pt x="10933" y="17623"/>
                      <a:pt x="12064" y="16423"/>
                      <a:pt x="12957" y="15793"/>
                    </a:cubicBezTo>
                    <a:cubicBezTo>
                      <a:pt x="13044" y="15727"/>
                      <a:pt x="13143" y="15705"/>
                      <a:pt x="13241" y="15727"/>
                    </a:cubicBezTo>
                    <a:cubicBezTo>
                      <a:pt x="13452" y="15771"/>
                      <a:pt x="13684" y="15799"/>
                      <a:pt x="13921" y="15807"/>
                    </a:cubicBezTo>
                    <a:cubicBezTo>
                      <a:pt x="14004" y="15814"/>
                      <a:pt x="14050" y="15945"/>
                      <a:pt x="13998" y="16040"/>
                    </a:cubicBezTo>
                    <a:cubicBezTo>
                      <a:pt x="13513" y="16941"/>
                      <a:pt x="13148" y="18063"/>
                      <a:pt x="14144" y="17587"/>
                    </a:cubicBezTo>
                    <a:cubicBezTo>
                      <a:pt x="14933" y="17206"/>
                      <a:pt x="15350" y="16489"/>
                      <a:pt x="15547" y="15866"/>
                    </a:cubicBezTo>
                    <a:cubicBezTo>
                      <a:pt x="15583" y="15756"/>
                      <a:pt x="15656" y="15675"/>
                      <a:pt x="15743" y="15660"/>
                    </a:cubicBezTo>
                    <a:cubicBezTo>
                      <a:pt x="18999" y="14965"/>
                      <a:pt x="20686" y="12086"/>
                      <a:pt x="20629" y="11208"/>
                    </a:cubicBezTo>
                    <a:cubicBezTo>
                      <a:pt x="20572" y="10351"/>
                      <a:pt x="18637" y="5989"/>
                      <a:pt x="15340" y="5220"/>
                    </a:cubicBezTo>
                    <a:cubicBezTo>
                      <a:pt x="15268" y="5205"/>
                      <a:pt x="15211" y="5133"/>
                      <a:pt x="15190" y="5030"/>
                    </a:cubicBezTo>
                    <a:cubicBezTo>
                      <a:pt x="14870" y="3346"/>
                      <a:pt x="14039" y="1097"/>
                      <a:pt x="11862" y="42"/>
                    </a:cubicBezTo>
                    <a:cubicBezTo>
                      <a:pt x="11819" y="21"/>
                      <a:pt x="11777" y="9"/>
                      <a:pt x="11734" y="3"/>
                    </a:cubicBezTo>
                    <a:close/>
                  </a:path>
                </a:pathLst>
              </a:custGeom>
              <a:solidFill>
                <a:srgbClr val="FBE64D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30" name="圆形">
                <a:extLst>
                  <a:ext uri="{FF2B5EF4-FFF2-40B4-BE49-F238E27FC236}">
                    <a16:creationId xmlns:a16="http://schemas.microsoft.com/office/drawing/2014/main" id="{05B554F3-C218-4DC1-A7C4-8C42FA06F98D}"/>
                  </a:ext>
                </a:extLst>
              </p:cNvPr>
              <p:cNvSpPr/>
              <p:nvPr/>
            </p:nvSpPr>
            <p:spPr>
              <a:xfrm>
                <a:off x="889356" y="360453"/>
                <a:ext cx="63501" cy="635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327" name="圆形">
              <a:extLst>
                <a:ext uri="{FF2B5EF4-FFF2-40B4-BE49-F238E27FC236}">
                  <a16:creationId xmlns:a16="http://schemas.microsoft.com/office/drawing/2014/main" id="{C609A5C5-975F-4E9A-A52A-71AE787FC9F6}"/>
                </a:ext>
              </a:extLst>
            </p:cNvPr>
            <p:cNvSpPr/>
            <p:nvPr/>
          </p:nvSpPr>
          <p:spPr>
            <a:xfrm>
              <a:off x="1156194" y="275052"/>
              <a:ext cx="98902" cy="9890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8" name="圆形">
              <a:extLst>
                <a:ext uri="{FF2B5EF4-FFF2-40B4-BE49-F238E27FC236}">
                  <a16:creationId xmlns:a16="http://schemas.microsoft.com/office/drawing/2014/main" id="{42C593EE-F8C3-40A8-8789-805E1D6DB51A}"/>
                </a:ext>
              </a:extLst>
            </p:cNvPr>
            <p:cNvSpPr/>
            <p:nvPr/>
          </p:nvSpPr>
          <p:spPr>
            <a:xfrm>
              <a:off x="968381" y="0"/>
              <a:ext cx="152792" cy="15279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3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23E320-CDEB-4937-B708-88D9E54E0A27}"/>
              </a:ext>
            </a:extLst>
          </p:cNvPr>
          <p:cNvGrpSpPr/>
          <p:nvPr/>
        </p:nvGrpSpPr>
        <p:grpSpPr>
          <a:xfrm>
            <a:off x="11279060" y="2014426"/>
            <a:ext cx="694425" cy="1233794"/>
            <a:chOff x="0" y="0"/>
            <a:chExt cx="1388848" cy="2467587"/>
          </a:xfrm>
        </p:grpSpPr>
        <p:sp>
          <p:nvSpPr>
            <p:cNvPr id="332" name="伞">
              <a:extLst>
                <a:ext uri="{FF2B5EF4-FFF2-40B4-BE49-F238E27FC236}">
                  <a16:creationId xmlns:a16="http://schemas.microsoft.com/office/drawing/2014/main" id="{D65CD87B-2F74-4C16-8E37-89974F2D0CB9}"/>
                </a:ext>
              </a:extLst>
            </p:cNvPr>
            <p:cNvSpPr/>
            <p:nvPr/>
          </p:nvSpPr>
          <p:spPr>
            <a:xfrm>
              <a:off x="10800" y="1312717"/>
              <a:ext cx="1367248" cy="1154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596" extrusionOk="0">
                  <a:moveTo>
                    <a:pt x="10609" y="0"/>
                  </a:moveTo>
                  <a:cubicBezTo>
                    <a:pt x="10434" y="-2"/>
                    <a:pt x="10261" y="1"/>
                    <a:pt x="10091" y="8"/>
                  </a:cubicBezTo>
                  <a:cubicBezTo>
                    <a:pt x="5074" y="233"/>
                    <a:pt x="2259" y="4715"/>
                    <a:pt x="2259" y="4715"/>
                  </a:cubicBezTo>
                  <a:cubicBezTo>
                    <a:pt x="-125" y="8626"/>
                    <a:pt x="1" y="11402"/>
                    <a:pt x="1" y="11402"/>
                  </a:cubicBezTo>
                  <a:cubicBezTo>
                    <a:pt x="1" y="11402"/>
                    <a:pt x="1146" y="10124"/>
                    <a:pt x="3644" y="10160"/>
                  </a:cubicBezTo>
                  <a:cubicBezTo>
                    <a:pt x="3644" y="10160"/>
                    <a:pt x="5446" y="10310"/>
                    <a:pt x="7076" y="11690"/>
                  </a:cubicBezTo>
                  <a:cubicBezTo>
                    <a:pt x="7076" y="11690"/>
                    <a:pt x="8248" y="10319"/>
                    <a:pt x="10161" y="10130"/>
                  </a:cubicBezTo>
                  <a:lnTo>
                    <a:pt x="10073" y="19052"/>
                  </a:lnTo>
                  <a:cubicBezTo>
                    <a:pt x="10068" y="19546"/>
                    <a:pt x="9966" y="19907"/>
                    <a:pt x="9773" y="20125"/>
                  </a:cubicBezTo>
                  <a:cubicBezTo>
                    <a:pt x="9539" y="20389"/>
                    <a:pt x="9210" y="20393"/>
                    <a:pt x="9161" y="20393"/>
                  </a:cubicBezTo>
                  <a:cubicBezTo>
                    <a:pt x="9156" y="20393"/>
                    <a:pt x="9156" y="20393"/>
                    <a:pt x="9156" y="20393"/>
                  </a:cubicBezTo>
                  <a:lnTo>
                    <a:pt x="9124" y="20391"/>
                  </a:lnTo>
                  <a:cubicBezTo>
                    <a:pt x="8774" y="20386"/>
                    <a:pt x="8516" y="20276"/>
                    <a:pt x="8361" y="20065"/>
                  </a:cubicBezTo>
                  <a:cubicBezTo>
                    <a:pt x="8093" y="19702"/>
                    <a:pt x="8141" y="19108"/>
                    <a:pt x="8143" y="19088"/>
                  </a:cubicBezTo>
                  <a:cubicBezTo>
                    <a:pt x="8176" y="18760"/>
                    <a:pt x="7982" y="18463"/>
                    <a:pt x="7708" y="18421"/>
                  </a:cubicBezTo>
                  <a:cubicBezTo>
                    <a:pt x="7434" y="18380"/>
                    <a:pt x="7184" y="18613"/>
                    <a:pt x="7149" y="18942"/>
                  </a:cubicBezTo>
                  <a:cubicBezTo>
                    <a:pt x="7137" y="19057"/>
                    <a:pt x="7047" y="20084"/>
                    <a:pt x="7602" y="20850"/>
                  </a:cubicBezTo>
                  <a:cubicBezTo>
                    <a:pt x="7951" y="21331"/>
                    <a:pt x="8455" y="21581"/>
                    <a:pt x="9099" y="21593"/>
                  </a:cubicBezTo>
                  <a:cubicBezTo>
                    <a:pt x="9112" y="21594"/>
                    <a:pt x="9130" y="21595"/>
                    <a:pt x="9151" y="21595"/>
                  </a:cubicBezTo>
                  <a:cubicBezTo>
                    <a:pt x="9362" y="21598"/>
                    <a:pt x="9957" y="21554"/>
                    <a:pt x="10444" y="21018"/>
                  </a:cubicBezTo>
                  <a:cubicBezTo>
                    <a:pt x="10853" y="20568"/>
                    <a:pt x="11064" y="19911"/>
                    <a:pt x="11073" y="19066"/>
                  </a:cubicBezTo>
                  <a:lnTo>
                    <a:pt x="11163" y="10144"/>
                  </a:lnTo>
                  <a:cubicBezTo>
                    <a:pt x="13071" y="10388"/>
                    <a:pt x="14214" y="11792"/>
                    <a:pt x="14214" y="11792"/>
                  </a:cubicBezTo>
                  <a:cubicBezTo>
                    <a:pt x="15871" y="10459"/>
                    <a:pt x="17677" y="10361"/>
                    <a:pt x="17677" y="10361"/>
                  </a:cubicBezTo>
                  <a:cubicBezTo>
                    <a:pt x="20174" y="10397"/>
                    <a:pt x="21294" y="11708"/>
                    <a:pt x="21294" y="11708"/>
                  </a:cubicBezTo>
                  <a:cubicBezTo>
                    <a:pt x="21294" y="11708"/>
                    <a:pt x="21475" y="8935"/>
                    <a:pt x="19169" y="4956"/>
                  </a:cubicBezTo>
                  <a:cubicBezTo>
                    <a:pt x="19169" y="4956"/>
                    <a:pt x="16257" y="81"/>
                    <a:pt x="10916" y="4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333" name="成组">
              <a:extLst>
                <a:ext uri="{FF2B5EF4-FFF2-40B4-BE49-F238E27FC236}">
                  <a16:creationId xmlns:a16="http://schemas.microsoft.com/office/drawing/2014/main" id="{95ABACFC-46F2-4CF1-AB0A-ADDC944CCAC9}"/>
                </a:ext>
              </a:extLst>
            </p:cNvPr>
            <p:cNvGrpSpPr/>
            <p:nvPr/>
          </p:nvGrpSpPr>
          <p:grpSpPr>
            <a:xfrm>
              <a:off x="0" y="0"/>
              <a:ext cx="1388849" cy="1505470"/>
              <a:chOff x="0" y="0"/>
              <a:chExt cx="1388848" cy="1505469"/>
            </a:xfrm>
          </p:grpSpPr>
          <p:sp>
            <p:nvSpPr>
              <p:cNvPr id="334" name="线条">
                <a:extLst>
                  <a:ext uri="{FF2B5EF4-FFF2-40B4-BE49-F238E27FC236}">
                    <a16:creationId xmlns:a16="http://schemas.microsoft.com/office/drawing/2014/main" id="{FC2F4DBC-C498-4C70-97BB-4614A4E5306E}"/>
                  </a:ext>
                </a:extLst>
              </p:cNvPr>
              <p:cNvSpPr/>
              <p:nvPr/>
            </p:nvSpPr>
            <p:spPr>
              <a:xfrm>
                <a:off x="1388848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5" name="线条">
                <a:extLst>
                  <a:ext uri="{FF2B5EF4-FFF2-40B4-BE49-F238E27FC236}">
                    <a16:creationId xmlns:a16="http://schemas.microsoft.com/office/drawing/2014/main" id="{00BB2BE8-947E-490E-8F58-D30864DE2264}"/>
                  </a:ext>
                </a:extLst>
              </p:cNvPr>
              <p:cNvSpPr/>
              <p:nvPr/>
            </p:nvSpPr>
            <p:spPr>
              <a:xfrm>
                <a:off x="1388848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6" name="线条">
                <a:extLst>
                  <a:ext uri="{FF2B5EF4-FFF2-40B4-BE49-F238E27FC236}">
                    <a16:creationId xmlns:a16="http://schemas.microsoft.com/office/drawing/2014/main" id="{08A32504-5AA9-4127-BCF2-72A69351FBCC}"/>
                  </a:ext>
                </a:extLst>
              </p:cNvPr>
              <p:cNvSpPr/>
              <p:nvPr/>
            </p:nvSpPr>
            <p:spPr>
              <a:xfrm>
                <a:off x="1388848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7" name="线条">
                <a:extLst>
                  <a:ext uri="{FF2B5EF4-FFF2-40B4-BE49-F238E27FC236}">
                    <a16:creationId xmlns:a16="http://schemas.microsoft.com/office/drawing/2014/main" id="{A62EF68C-999E-4F25-8A67-5047CCACB43B}"/>
                  </a:ext>
                </a:extLst>
              </p:cNvPr>
              <p:cNvSpPr/>
              <p:nvPr/>
            </p:nvSpPr>
            <p:spPr>
              <a:xfrm>
                <a:off x="1388848" y="1046017"/>
                <a:ext cx="1" cy="459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8" name="线条">
                <a:extLst>
                  <a:ext uri="{FF2B5EF4-FFF2-40B4-BE49-F238E27FC236}">
                    <a16:creationId xmlns:a16="http://schemas.microsoft.com/office/drawing/2014/main" id="{E7C6A1E6-414D-4817-90D6-59053D78A991}"/>
                  </a:ext>
                </a:extLst>
              </p:cNvPr>
              <p:cNvSpPr/>
              <p:nvPr/>
            </p:nvSpPr>
            <p:spPr>
              <a:xfrm>
                <a:off x="121685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9" name="线条">
                <a:extLst>
                  <a:ext uri="{FF2B5EF4-FFF2-40B4-BE49-F238E27FC236}">
                    <a16:creationId xmlns:a16="http://schemas.microsoft.com/office/drawing/2014/main" id="{2EB6F07A-182B-4D96-A99E-75D72B91DF17}"/>
                  </a:ext>
                </a:extLst>
              </p:cNvPr>
              <p:cNvSpPr/>
              <p:nvPr/>
            </p:nvSpPr>
            <p:spPr>
              <a:xfrm>
                <a:off x="121685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" name="线条">
                <a:extLst>
                  <a:ext uri="{FF2B5EF4-FFF2-40B4-BE49-F238E27FC236}">
                    <a16:creationId xmlns:a16="http://schemas.microsoft.com/office/drawing/2014/main" id="{C5D6E66C-F3B9-44F1-87CC-CE95ED5261D4}"/>
                  </a:ext>
                </a:extLst>
              </p:cNvPr>
              <p:cNvSpPr/>
              <p:nvPr/>
            </p:nvSpPr>
            <p:spPr>
              <a:xfrm>
                <a:off x="121685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1" name="线条">
                <a:extLst>
                  <a:ext uri="{FF2B5EF4-FFF2-40B4-BE49-F238E27FC236}">
                    <a16:creationId xmlns:a16="http://schemas.microsoft.com/office/drawing/2014/main" id="{33F34937-3584-4705-A337-BA66C2878D1C}"/>
                  </a:ext>
                </a:extLst>
              </p:cNvPr>
              <p:cNvSpPr/>
              <p:nvPr/>
            </p:nvSpPr>
            <p:spPr>
              <a:xfrm>
                <a:off x="1216852" y="1046017"/>
                <a:ext cx="1" cy="256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2" name="线条">
                <a:extLst>
                  <a:ext uri="{FF2B5EF4-FFF2-40B4-BE49-F238E27FC236}">
                    <a16:creationId xmlns:a16="http://schemas.microsoft.com/office/drawing/2014/main" id="{65F66E6E-7F36-45F0-B8A3-1F433C133E2F}"/>
                  </a:ext>
                </a:extLst>
              </p:cNvPr>
              <p:cNvSpPr/>
              <p:nvPr/>
            </p:nvSpPr>
            <p:spPr>
              <a:xfrm>
                <a:off x="104056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3" name="线条">
                <a:extLst>
                  <a:ext uri="{FF2B5EF4-FFF2-40B4-BE49-F238E27FC236}">
                    <a16:creationId xmlns:a16="http://schemas.microsoft.com/office/drawing/2014/main" id="{7B259015-FBC6-4D05-B73E-E056A5BA0573}"/>
                  </a:ext>
                </a:extLst>
              </p:cNvPr>
              <p:cNvSpPr/>
              <p:nvPr/>
            </p:nvSpPr>
            <p:spPr>
              <a:xfrm>
                <a:off x="104056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4" name="线条">
                <a:extLst>
                  <a:ext uri="{FF2B5EF4-FFF2-40B4-BE49-F238E27FC236}">
                    <a16:creationId xmlns:a16="http://schemas.microsoft.com/office/drawing/2014/main" id="{AB9EF454-C93D-4BD3-A56C-F0C582346FA0}"/>
                  </a:ext>
                </a:extLst>
              </p:cNvPr>
              <p:cNvSpPr/>
              <p:nvPr/>
            </p:nvSpPr>
            <p:spPr>
              <a:xfrm>
                <a:off x="104056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5" name="线条">
                <a:extLst>
                  <a:ext uri="{FF2B5EF4-FFF2-40B4-BE49-F238E27FC236}">
                    <a16:creationId xmlns:a16="http://schemas.microsoft.com/office/drawing/2014/main" id="{8A184BC1-4862-42D7-90D0-6F1C61EA5155}"/>
                  </a:ext>
                </a:extLst>
              </p:cNvPr>
              <p:cNvSpPr/>
              <p:nvPr/>
            </p:nvSpPr>
            <p:spPr>
              <a:xfrm>
                <a:off x="1040562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6" name="线条">
                <a:extLst>
                  <a:ext uri="{FF2B5EF4-FFF2-40B4-BE49-F238E27FC236}">
                    <a16:creationId xmlns:a16="http://schemas.microsoft.com/office/drawing/2014/main" id="{D10DDA66-4725-48B6-BEA2-10ACA5F8B6F7}"/>
                  </a:ext>
                </a:extLst>
              </p:cNvPr>
              <p:cNvSpPr/>
              <p:nvPr/>
            </p:nvSpPr>
            <p:spPr>
              <a:xfrm>
                <a:off x="868567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" name="线条">
                <a:extLst>
                  <a:ext uri="{FF2B5EF4-FFF2-40B4-BE49-F238E27FC236}">
                    <a16:creationId xmlns:a16="http://schemas.microsoft.com/office/drawing/2014/main" id="{4383E405-400E-4DF4-93FC-735A8CD3B1E0}"/>
                  </a:ext>
                </a:extLst>
              </p:cNvPr>
              <p:cNvSpPr/>
              <p:nvPr/>
            </p:nvSpPr>
            <p:spPr>
              <a:xfrm>
                <a:off x="868567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8" name="线条">
                <a:extLst>
                  <a:ext uri="{FF2B5EF4-FFF2-40B4-BE49-F238E27FC236}">
                    <a16:creationId xmlns:a16="http://schemas.microsoft.com/office/drawing/2014/main" id="{B0BBC410-14FA-484F-9B4C-E46AB6C1035A}"/>
                  </a:ext>
                </a:extLst>
              </p:cNvPr>
              <p:cNvSpPr/>
              <p:nvPr/>
            </p:nvSpPr>
            <p:spPr>
              <a:xfrm>
                <a:off x="868567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9" name="线条">
                <a:extLst>
                  <a:ext uri="{FF2B5EF4-FFF2-40B4-BE49-F238E27FC236}">
                    <a16:creationId xmlns:a16="http://schemas.microsoft.com/office/drawing/2014/main" id="{35C6BAF0-2868-4C60-B92A-647B5CAA9A85}"/>
                  </a:ext>
                </a:extLst>
              </p:cNvPr>
              <p:cNvSpPr/>
              <p:nvPr/>
            </p:nvSpPr>
            <p:spPr>
              <a:xfrm>
                <a:off x="868567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0" name="线条">
                <a:extLst>
                  <a:ext uri="{FF2B5EF4-FFF2-40B4-BE49-F238E27FC236}">
                    <a16:creationId xmlns:a16="http://schemas.microsoft.com/office/drawing/2014/main" id="{AB3D587F-23B6-4143-8708-C389CBF28973}"/>
                  </a:ext>
                </a:extLst>
              </p:cNvPr>
              <p:cNvSpPr/>
              <p:nvPr/>
            </p:nvSpPr>
            <p:spPr>
              <a:xfrm>
                <a:off x="69657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1" name="线条">
                <a:extLst>
                  <a:ext uri="{FF2B5EF4-FFF2-40B4-BE49-F238E27FC236}">
                    <a16:creationId xmlns:a16="http://schemas.microsoft.com/office/drawing/2014/main" id="{24CB907B-F215-46CB-BADF-4F1AAC3A2B13}"/>
                  </a:ext>
                </a:extLst>
              </p:cNvPr>
              <p:cNvSpPr/>
              <p:nvPr/>
            </p:nvSpPr>
            <p:spPr>
              <a:xfrm>
                <a:off x="69657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2" name="线条">
                <a:extLst>
                  <a:ext uri="{FF2B5EF4-FFF2-40B4-BE49-F238E27FC236}">
                    <a16:creationId xmlns:a16="http://schemas.microsoft.com/office/drawing/2014/main" id="{092A768E-0962-4B42-B320-5E05AC834C58}"/>
                  </a:ext>
                </a:extLst>
              </p:cNvPr>
              <p:cNvSpPr/>
              <p:nvPr/>
            </p:nvSpPr>
            <p:spPr>
              <a:xfrm>
                <a:off x="69657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3" name="线条">
                <a:extLst>
                  <a:ext uri="{FF2B5EF4-FFF2-40B4-BE49-F238E27FC236}">
                    <a16:creationId xmlns:a16="http://schemas.microsoft.com/office/drawing/2014/main" id="{2FA0DAF6-D884-4D80-B7A4-5BC42AD44C1B}"/>
                  </a:ext>
                </a:extLst>
              </p:cNvPr>
              <p:cNvSpPr/>
              <p:nvPr/>
            </p:nvSpPr>
            <p:spPr>
              <a:xfrm>
                <a:off x="696571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4" name="线条">
                <a:extLst>
                  <a:ext uri="{FF2B5EF4-FFF2-40B4-BE49-F238E27FC236}">
                    <a16:creationId xmlns:a16="http://schemas.microsoft.com/office/drawing/2014/main" id="{4500E399-5078-4714-A8DB-D9F2A0B2D463}"/>
                  </a:ext>
                </a:extLst>
              </p:cNvPr>
              <p:cNvSpPr/>
              <p:nvPr/>
            </p:nvSpPr>
            <p:spPr>
              <a:xfrm>
                <a:off x="52028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5" name="线条">
                <a:extLst>
                  <a:ext uri="{FF2B5EF4-FFF2-40B4-BE49-F238E27FC236}">
                    <a16:creationId xmlns:a16="http://schemas.microsoft.com/office/drawing/2014/main" id="{F27F96FA-C804-43B5-96C3-DAA4EDC6E20E}"/>
                  </a:ext>
                </a:extLst>
              </p:cNvPr>
              <p:cNvSpPr/>
              <p:nvPr/>
            </p:nvSpPr>
            <p:spPr>
              <a:xfrm>
                <a:off x="52028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6" name="线条">
                <a:extLst>
                  <a:ext uri="{FF2B5EF4-FFF2-40B4-BE49-F238E27FC236}">
                    <a16:creationId xmlns:a16="http://schemas.microsoft.com/office/drawing/2014/main" id="{9C76A72F-73D2-4E87-97C8-193CA5F86609}"/>
                  </a:ext>
                </a:extLst>
              </p:cNvPr>
              <p:cNvSpPr/>
              <p:nvPr/>
            </p:nvSpPr>
            <p:spPr>
              <a:xfrm>
                <a:off x="52028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7" name="线条">
                <a:extLst>
                  <a:ext uri="{FF2B5EF4-FFF2-40B4-BE49-F238E27FC236}">
                    <a16:creationId xmlns:a16="http://schemas.microsoft.com/office/drawing/2014/main" id="{A268C124-E879-4897-9071-9F8E996E8AF5}"/>
                  </a:ext>
                </a:extLst>
              </p:cNvPr>
              <p:cNvSpPr/>
              <p:nvPr/>
            </p:nvSpPr>
            <p:spPr>
              <a:xfrm>
                <a:off x="520281" y="1046017"/>
                <a:ext cx="1" cy="911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8" name="线条">
                <a:extLst>
                  <a:ext uri="{FF2B5EF4-FFF2-40B4-BE49-F238E27FC236}">
                    <a16:creationId xmlns:a16="http://schemas.microsoft.com/office/drawing/2014/main" id="{C089E1FD-A068-4559-A222-F799B05D7C72}"/>
                  </a:ext>
                </a:extLst>
              </p:cNvPr>
              <p:cNvSpPr/>
              <p:nvPr/>
            </p:nvSpPr>
            <p:spPr>
              <a:xfrm>
                <a:off x="348285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9" name="线条">
                <a:extLst>
                  <a:ext uri="{FF2B5EF4-FFF2-40B4-BE49-F238E27FC236}">
                    <a16:creationId xmlns:a16="http://schemas.microsoft.com/office/drawing/2014/main" id="{5BECCAD3-8A5A-430F-9CC3-E6B8521E31C0}"/>
                  </a:ext>
                </a:extLst>
              </p:cNvPr>
              <p:cNvSpPr/>
              <p:nvPr/>
            </p:nvSpPr>
            <p:spPr>
              <a:xfrm>
                <a:off x="348285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0" name="线条">
                <a:extLst>
                  <a:ext uri="{FF2B5EF4-FFF2-40B4-BE49-F238E27FC236}">
                    <a16:creationId xmlns:a16="http://schemas.microsoft.com/office/drawing/2014/main" id="{3E907979-4E74-416F-A7B1-C0F43311F831}"/>
                  </a:ext>
                </a:extLst>
              </p:cNvPr>
              <p:cNvSpPr/>
              <p:nvPr/>
            </p:nvSpPr>
            <p:spPr>
              <a:xfrm>
                <a:off x="348285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1" name="线条">
                <a:extLst>
                  <a:ext uri="{FF2B5EF4-FFF2-40B4-BE49-F238E27FC236}">
                    <a16:creationId xmlns:a16="http://schemas.microsoft.com/office/drawing/2014/main" id="{35760CF7-992F-40D0-BD14-73D6ECAFAAA6}"/>
                  </a:ext>
                </a:extLst>
              </p:cNvPr>
              <p:cNvSpPr/>
              <p:nvPr/>
            </p:nvSpPr>
            <p:spPr>
              <a:xfrm>
                <a:off x="348285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2" name="线条">
                <a:extLst>
                  <a:ext uri="{FF2B5EF4-FFF2-40B4-BE49-F238E27FC236}">
                    <a16:creationId xmlns:a16="http://schemas.microsoft.com/office/drawing/2014/main" id="{86BCC103-B549-4EC2-A246-0AAC70CC1AB6}"/>
                  </a:ext>
                </a:extLst>
              </p:cNvPr>
              <p:cNvSpPr/>
              <p:nvPr/>
            </p:nvSpPr>
            <p:spPr>
              <a:xfrm>
                <a:off x="176290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3" name="线条">
                <a:extLst>
                  <a:ext uri="{FF2B5EF4-FFF2-40B4-BE49-F238E27FC236}">
                    <a16:creationId xmlns:a16="http://schemas.microsoft.com/office/drawing/2014/main" id="{634A47A1-779E-4920-9A24-271435F1930F}"/>
                  </a:ext>
                </a:extLst>
              </p:cNvPr>
              <p:cNvSpPr/>
              <p:nvPr/>
            </p:nvSpPr>
            <p:spPr>
              <a:xfrm>
                <a:off x="176290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4" name="线条">
                <a:extLst>
                  <a:ext uri="{FF2B5EF4-FFF2-40B4-BE49-F238E27FC236}">
                    <a16:creationId xmlns:a16="http://schemas.microsoft.com/office/drawing/2014/main" id="{D874A7AC-CDAD-4035-9D45-A58EB288BA6B}"/>
                  </a:ext>
                </a:extLst>
              </p:cNvPr>
              <p:cNvSpPr/>
              <p:nvPr/>
            </p:nvSpPr>
            <p:spPr>
              <a:xfrm>
                <a:off x="176290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5" name="线条">
                <a:extLst>
                  <a:ext uri="{FF2B5EF4-FFF2-40B4-BE49-F238E27FC236}">
                    <a16:creationId xmlns:a16="http://schemas.microsoft.com/office/drawing/2014/main" id="{2A8669DD-5F18-4C70-A2DE-C973242D9C82}"/>
                  </a:ext>
                </a:extLst>
              </p:cNvPr>
              <p:cNvSpPr/>
              <p:nvPr/>
            </p:nvSpPr>
            <p:spPr>
              <a:xfrm>
                <a:off x="176290" y="1046017"/>
                <a:ext cx="1" cy="2435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6" name="线条">
                <a:extLst>
                  <a:ext uri="{FF2B5EF4-FFF2-40B4-BE49-F238E27FC236}">
                    <a16:creationId xmlns:a16="http://schemas.microsoft.com/office/drawing/2014/main" id="{29CD8AFC-617D-4190-9B19-6948A7E40C36}"/>
                  </a:ext>
                </a:extLst>
              </p:cNvPr>
              <p:cNvSpPr/>
              <p:nvPr/>
            </p:nvSpPr>
            <p:spPr>
              <a:xfrm>
                <a:off x="0" y="0"/>
                <a:ext cx="0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7" name="线条">
                <a:extLst>
                  <a:ext uri="{FF2B5EF4-FFF2-40B4-BE49-F238E27FC236}">
                    <a16:creationId xmlns:a16="http://schemas.microsoft.com/office/drawing/2014/main" id="{EE748A2A-B9B6-4D4A-A78C-FF78195D6D07}"/>
                  </a:ext>
                </a:extLst>
              </p:cNvPr>
              <p:cNvSpPr/>
              <p:nvPr/>
            </p:nvSpPr>
            <p:spPr>
              <a:xfrm>
                <a:off x="0" y="523008"/>
                <a:ext cx="0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8" name="线条">
                <a:extLst>
                  <a:ext uri="{FF2B5EF4-FFF2-40B4-BE49-F238E27FC236}">
                    <a16:creationId xmlns:a16="http://schemas.microsoft.com/office/drawing/2014/main" id="{0BB9C38A-2DB5-4D44-B033-D38DDFE4F14B}"/>
                  </a:ext>
                </a:extLst>
              </p:cNvPr>
              <p:cNvSpPr/>
              <p:nvPr/>
            </p:nvSpPr>
            <p:spPr>
              <a:xfrm>
                <a:off x="0" y="784513"/>
                <a:ext cx="0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9" name="线条">
                <a:extLst>
                  <a:ext uri="{FF2B5EF4-FFF2-40B4-BE49-F238E27FC236}">
                    <a16:creationId xmlns:a16="http://schemas.microsoft.com/office/drawing/2014/main" id="{6D3DF433-7972-44DA-9E30-A17E2D412C4C}"/>
                  </a:ext>
                </a:extLst>
              </p:cNvPr>
              <p:cNvSpPr/>
              <p:nvPr/>
            </p:nvSpPr>
            <p:spPr>
              <a:xfrm>
                <a:off x="0" y="1046017"/>
                <a:ext cx="0" cy="434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70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A2ED3F-AB65-4728-8BB6-94A2A590249F}"/>
              </a:ext>
            </a:extLst>
          </p:cNvPr>
          <p:cNvSpPr txBox="1"/>
          <p:nvPr/>
        </p:nvSpPr>
        <p:spPr>
          <a:xfrm>
            <a:off x="278297" y="6408118"/>
            <a:ext cx="2803653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lang="en-US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  <a:p>
            <a:pPr defTabSz="1219169" hangingPunct="0"/>
            <a:endParaRPr sz="1600" b="1" kern="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F454682-3BDF-4651-B8D9-B65F23B53845}"/>
              </a:ext>
            </a:extLst>
          </p:cNvPr>
          <p:cNvGrpSpPr/>
          <p:nvPr/>
        </p:nvGrpSpPr>
        <p:grpSpPr>
          <a:xfrm>
            <a:off x="3230066" y="6378764"/>
            <a:ext cx="330447" cy="288657"/>
            <a:chOff x="0" y="0"/>
            <a:chExt cx="660892" cy="577312"/>
          </a:xfrm>
        </p:grpSpPr>
        <p:sp>
          <p:nvSpPr>
            <p:cNvPr id="372" name="椭圆形">
              <a:extLst>
                <a:ext uri="{FF2B5EF4-FFF2-40B4-BE49-F238E27FC236}">
                  <a16:creationId xmlns:a16="http://schemas.microsoft.com/office/drawing/2014/main" id="{C4C530F1-76DA-4B85-B91B-E209DAEEB5AD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3" name="形状">
              <a:extLst>
                <a:ext uri="{FF2B5EF4-FFF2-40B4-BE49-F238E27FC236}">
                  <a16:creationId xmlns:a16="http://schemas.microsoft.com/office/drawing/2014/main" id="{1830B768-231A-4E72-AD2E-F5AF33C4EA3E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4" name="圆形">
              <a:extLst>
                <a:ext uri="{FF2B5EF4-FFF2-40B4-BE49-F238E27FC236}">
                  <a16:creationId xmlns:a16="http://schemas.microsoft.com/office/drawing/2014/main" id="{8C05DCF4-0292-4DED-97CD-394DE40A5BB1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5" name="圆形">
              <a:extLst>
                <a:ext uri="{FF2B5EF4-FFF2-40B4-BE49-F238E27FC236}">
                  <a16:creationId xmlns:a16="http://schemas.microsoft.com/office/drawing/2014/main" id="{91C5C116-3F21-4FAB-81A1-B0AEF127105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6" name="线条">
              <a:extLst>
                <a:ext uri="{FF2B5EF4-FFF2-40B4-BE49-F238E27FC236}">
                  <a16:creationId xmlns:a16="http://schemas.microsoft.com/office/drawing/2014/main" id="{038FC089-7805-4650-B0AA-5F9E74FD52E2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7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5DCAFB5-F6CF-440E-8EE6-1C3BBA534E54}"/>
              </a:ext>
            </a:extLst>
          </p:cNvPr>
          <p:cNvSpPr txBox="1"/>
          <p:nvPr/>
        </p:nvSpPr>
        <p:spPr>
          <a:xfrm>
            <a:off x="3863561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7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A612E7A-3B90-45B8-AA9D-023FAB4AFD03}"/>
              </a:ext>
            </a:extLst>
          </p:cNvPr>
          <p:cNvGrpSpPr/>
          <p:nvPr/>
        </p:nvGrpSpPr>
        <p:grpSpPr>
          <a:xfrm>
            <a:off x="6797098" y="6378764"/>
            <a:ext cx="330447" cy="288657"/>
            <a:chOff x="0" y="0"/>
            <a:chExt cx="660892" cy="577312"/>
          </a:xfrm>
        </p:grpSpPr>
        <p:sp>
          <p:nvSpPr>
            <p:cNvPr id="379" name="椭圆形">
              <a:extLst>
                <a:ext uri="{FF2B5EF4-FFF2-40B4-BE49-F238E27FC236}">
                  <a16:creationId xmlns:a16="http://schemas.microsoft.com/office/drawing/2014/main" id="{FCD1B7DC-B475-4245-AAFD-66ED0F58727E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0" name="形状">
              <a:extLst>
                <a:ext uri="{FF2B5EF4-FFF2-40B4-BE49-F238E27FC236}">
                  <a16:creationId xmlns:a16="http://schemas.microsoft.com/office/drawing/2014/main" id="{D603420A-E34B-4176-8BB1-7B34371EB348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1" name="圆形">
              <a:extLst>
                <a:ext uri="{FF2B5EF4-FFF2-40B4-BE49-F238E27FC236}">
                  <a16:creationId xmlns:a16="http://schemas.microsoft.com/office/drawing/2014/main" id="{4A12EB18-40D7-4EB5-AB0F-E005B7D7B982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2" name="圆形">
              <a:extLst>
                <a:ext uri="{FF2B5EF4-FFF2-40B4-BE49-F238E27FC236}">
                  <a16:creationId xmlns:a16="http://schemas.microsoft.com/office/drawing/2014/main" id="{2421BA52-08DA-4298-B214-945F45602CF7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3" name="线条">
              <a:extLst>
                <a:ext uri="{FF2B5EF4-FFF2-40B4-BE49-F238E27FC236}">
                  <a16:creationId xmlns:a16="http://schemas.microsoft.com/office/drawing/2014/main" id="{934F9267-764F-43BB-8F01-A2C8769F659B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84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5E39DD-9FB7-4297-92F3-69DAD18C8927}"/>
              </a:ext>
            </a:extLst>
          </p:cNvPr>
          <p:cNvSpPr txBox="1"/>
          <p:nvPr/>
        </p:nvSpPr>
        <p:spPr>
          <a:xfrm>
            <a:off x="7430593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8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5129FB0-63DF-4351-AB56-47FD0FCC15FC}"/>
              </a:ext>
            </a:extLst>
          </p:cNvPr>
          <p:cNvGrpSpPr/>
          <p:nvPr/>
        </p:nvGrpSpPr>
        <p:grpSpPr>
          <a:xfrm>
            <a:off x="10364129" y="6378764"/>
            <a:ext cx="330447" cy="288657"/>
            <a:chOff x="0" y="0"/>
            <a:chExt cx="660892" cy="577312"/>
          </a:xfrm>
        </p:grpSpPr>
        <p:sp>
          <p:nvSpPr>
            <p:cNvPr id="386" name="椭圆形">
              <a:extLst>
                <a:ext uri="{FF2B5EF4-FFF2-40B4-BE49-F238E27FC236}">
                  <a16:creationId xmlns:a16="http://schemas.microsoft.com/office/drawing/2014/main" id="{41EB6D5F-D675-4AED-8DD4-55AF97A77A96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7" name="形状">
              <a:extLst>
                <a:ext uri="{FF2B5EF4-FFF2-40B4-BE49-F238E27FC236}">
                  <a16:creationId xmlns:a16="http://schemas.microsoft.com/office/drawing/2014/main" id="{A595E806-3AFF-4296-B757-7111AE99D785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8" name="圆形">
              <a:extLst>
                <a:ext uri="{FF2B5EF4-FFF2-40B4-BE49-F238E27FC236}">
                  <a16:creationId xmlns:a16="http://schemas.microsoft.com/office/drawing/2014/main" id="{42B8E007-EAD7-4AE3-B539-B64036266370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9" name="圆形">
              <a:extLst>
                <a:ext uri="{FF2B5EF4-FFF2-40B4-BE49-F238E27FC236}">
                  <a16:creationId xmlns:a16="http://schemas.microsoft.com/office/drawing/2014/main" id="{7299E45D-C93B-4925-A39A-D513A5B4A60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0" name="线条">
              <a:extLst>
                <a:ext uri="{FF2B5EF4-FFF2-40B4-BE49-F238E27FC236}">
                  <a16:creationId xmlns:a16="http://schemas.microsoft.com/office/drawing/2014/main" id="{365EC615-BE64-4E7F-8AF1-CA87BEA181DC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91" name="台灯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4BFEED-98F7-465B-A35E-C43E39ADFB8B}"/>
              </a:ext>
            </a:extLst>
          </p:cNvPr>
          <p:cNvSpPr/>
          <p:nvPr/>
        </p:nvSpPr>
        <p:spPr>
          <a:xfrm>
            <a:off x="11313074" y="5878614"/>
            <a:ext cx="657589" cy="610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16002" y="0"/>
                </a:moveTo>
                <a:lnTo>
                  <a:pt x="15692" y="171"/>
                </a:lnTo>
                <a:lnTo>
                  <a:pt x="15886" y="578"/>
                </a:lnTo>
                <a:lnTo>
                  <a:pt x="15308" y="898"/>
                </a:lnTo>
                <a:lnTo>
                  <a:pt x="16044" y="3041"/>
                </a:lnTo>
                <a:lnTo>
                  <a:pt x="15405" y="3377"/>
                </a:lnTo>
                <a:lnTo>
                  <a:pt x="14353" y="2744"/>
                </a:lnTo>
                <a:cubicBezTo>
                  <a:pt x="14137" y="2614"/>
                  <a:pt x="13873" y="2784"/>
                  <a:pt x="13877" y="3051"/>
                </a:cubicBezTo>
                <a:lnTo>
                  <a:pt x="13877" y="3091"/>
                </a:lnTo>
                <a:lnTo>
                  <a:pt x="2084" y="5347"/>
                </a:lnTo>
                <a:cubicBezTo>
                  <a:pt x="1994" y="5133"/>
                  <a:pt x="1750" y="5044"/>
                  <a:pt x="1557" y="5163"/>
                </a:cubicBezTo>
                <a:lnTo>
                  <a:pt x="189" y="6011"/>
                </a:lnTo>
                <a:cubicBezTo>
                  <a:pt x="-16" y="6138"/>
                  <a:pt x="-63" y="6434"/>
                  <a:pt x="92" y="6626"/>
                </a:cubicBezTo>
                <a:lnTo>
                  <a:pt x="779" y="7478"/>
                </a:lnTo>
                <a:cubicBezTo>
                  <a:pt x="871" y="7592"/>
                  <a:pt x="1012" y="7637"/>
                  <a:pt x="1144" y="7604"/>
                </a:cubicBezTo>
                <a:lnTo>
                  <a:pt x="7842" y="17569"/>
                </a:lnTo>
                <a:cubicBezTo>
                  <a:pt x="7796" y="17616"/>
                  <a:pt x="7773" y="17684"/>
                  <a:pt x="7782" y="17753"/>
                </a:cubicBezTo>
                <a:cubicBezTo>
                  <a:pt x="7805" y="17919"/>
                  <a:pt x="7846" y="18228"/>
                  <a:pt x="7866" y="18410"/>
                </a:cubicBezTo>
                <a:cubicBezTo>
                  <a:pt x="7867" y="18424"/>
                  <a:pt x="7870" y="18437"/>
                  <a:pt x="7874" y="18450"/>
                </a:cubicBezTo>
                <a:lnTo>
                  <a:pt x="7811" y="18450"/>
                </a:lnTo>
                <a:lnTo>
                  <a:pt x="6110" y="18999"/>
                </a:lnTo>
                <a:lnTo>
                  <a:pt x="4674" y="20383"/>
                </a:lnTo>
                <a:lnTo>
                  <a:pt x="4674" y="21600"/>
                </a:lnTo>
                <a:lnTo>
                  <a:pt x="11853" y="21600"/>
                </a:lnTo>
                <a:lnTo>
                  <a:pt x="11853" y="20383"/>
                </a:lnTo>
                <a:lnTo>
                  <a:pt x="10417" y="18999"/>
                </a:lnTo>
                <a:lnTo>
                  <a:pt x="8936" y="18522"/>
                </a:lnTo>
                <a:lnTo>
                  <a:pt x="9489" y="18094"/>
                </a:lnTo>
                <a:cubicBezTo>
                  <a:pt x="9571" y="18031"/>
                  <a:pt x="9596" y="17911"/>
                  <a:pt x="9547" y="17817"/>
                </a:cubicBezTo>
                <a:lnTo>
                  <a:pt x="9431" y="17599"/>
                </a:lnTo>
                <a:cubicBezTo>
                  <a:pt x="9405" y="17549"/>
                  <a:pt x="9399" y="17490"/>
                  <a:pt x="9414" y="17435"/>
                </a:cubicBezTo>
                <a:lnTo>
                  <a:pt x="9598" y="16747"/>
                </a:lnTo>
                <a:cubicBezTo>
                  <a:pt x="9619" y="16666"/>
                  <a:pt x="9595" y="16579"/>
                  <a:pt x="9535" y="16525"/>
                </a:cubicBezTo>
                <a:lnTo>
                  <a:pt x="9365" y="16373"/>
                </a:lnTo>
                <a:cubicBezTo>
                  <a:pt x="9291" y="16306"/>
                  <a:pt x="9183" y="16306"/>
                  <a:pt x="9110" y="16374"/>
                </a:cubicBezTo>
                <a:lnTo>
                  <a:pt x="8838" y="16630"/>
                </a:lnTo>
                <a:lnTo>
                  <a:pt x="2301" y="6905"/>
                </a:lnTo>
                <a:cubicBezTo>
                  <a:pt x="2345" y="6870"/>
                  <a:pt x="2380" y="6825"/>
                  <a:pt x="2405" y="6775"/>
                </a:cubicBezTo>
                <a:lnTo>
                  <a:pt x="13948" y="4567"/>
                </a:lnTo>
                <a:cubicBezTo>
                  <a:pt x="14038" y="4712"/>
                  <a:pt x="14225" y="4774"/>
                  <a:pt x="14380" y="4673"/>
                </a:cubicBezTo>
                <a:lnTo>
                  <a:pt x="15437" y="3990"/>
                </a:lnTo>
                <a:cubicBezTo>
                  <a:pt x="15522" y="3936"/>
                  <a:pt x="15571" y="3851"/>
                  <a:pt x="15587" y="3759"/>
                </a:cubicBezTo>
                <a:lnTo>
                  <a:pt x="16161" y="3456"/>
                </a:lnTo>
                <a:lnTo>
                  <a:pt x="15784" y="7603"/>
                </a:lnTo>
                <a:lnTo>
                  <a:pt x="21537" y="4414"/>
                </a:lnTo>
                <a:lnTo>
                  <a:pt x="18153" y="2300"/>
                </a:lnTo>
                <a:lnTo>
                  <a:pt x="16771" y="86"/>
                </a:lnTo>
                <a:lnTo>
                  <a:pt x="16194" y="406"/>
                </a:lnTo>
                <a:lnTo>
                  <a:pt x="16002" y="0"/>
                </a:lnTo>
                <a:close/>
                <a:moveTo>
                  <a:pt x="13884" y="3526"/>
                </a:moveTo>
                <a:lnTo>
                  <a:pt x="13892" y="4143"/>
                </a:lnTo>
                <a:lnTo>
                  <a:pt x="2395" y="6342"/>
                </a:lnTo>
                <a:lnTo>
                  <a:pt x="2213" y="5758"/>
                </a:lnTo>
                <a:lnTo>
                  <a:pt x="13884" y="3526"/>
                </a:lnTo>
                <a:close/>
                <a:moveTo>
                  <a:pt x="1958" y="7124"/>
                </a:moveTo>
                <a:lnTo>
                  <a:pt x="8537" y="16914"/>
                </a:lnTo>
                <a:lnTo>
                  <a:pt x="8143" y="17287"/>
                </a:lnTo>
                <a:lnTo>
                  <a:pt x="1503" y="7406"/>
                </a:lnTo>
                <a:lnTo>
                  <a:pt x="1958" y="7124"/>
                </a:ln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51BF5B9-2DC1-443C-971A-96950EA32324}"/>
              </a:ext>
            </a:extLst>
          </p:cNvPr>
          <p:cNvSpPr/>
          <p:nvPr/>
        </p:nvSpPr>
        <p:spPr>
          <a:xfrm>
            <a:off x="10763503" y="3489336"/>
            <a:ext cx="513928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6C5ED2C-BA88-4EF4-BA86-B8709FA2A568}"/>
              </a:ext>
            </a:extLst>
          </p:cNvPr>
          <p:cNvSpPr/>
          <p:nvPr/>
        </p:nvSpPr>
        <p:spPr>
          <a:xfrm flipH="1">
            <a:off x="619814" y="2500616"/>
            <a:ext cx="690767" cy="488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E32271B-FE0D-46B8-AD40-E0CB0D3BD5D9}"/>
              </a:ext>
            </a:extLst>
          </p:cNvPr>
          <p:cNvSpPr/>
          <p:nvPr/>
        </p:nvSpPr>
        <p:spPr>
          <a:xfrm>
            <a:off x="11804903" y="4917281"/>
            <a:ext cx="977424" cy="614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5" name="棕榈树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55D8345-5EE1-4C99-A9BC-CA023B38ABEB}"/>
              </a:ext>
            </a:extLst>
          </p:cNvPr>
          <p:cNvSpPr/>
          <p:nvPr/>
        </p:nvSpPr>
        <p:spPr>
          <a:xfrm>
            <a:off x="11407782" y="4002027"/>
            <a:ext cx="494241" cy="73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84" y="0"/>
                </a:moveTo>
                <a:cubicBezTo>
                  <a:pt x="6984" y="0"/>
                  <a:pt x="7408" y="293"/>
                  <a:pt x="8033" y="823"/>
                </a:cubicBezTo>
                <a:cubicBezTo>
                  <a:pt x="6733" y="303"/>
                  <a:pt x="4906" y="71"/>
                  <a:pt x="2346" y="404"/>
                </a:cubicBezTo>
                <a:cubicBezTo>
                  <a:pt x="2379" y="414"/>
                  <a:pt x="2413" y="425"/>
                  <a:pt x="2446" y="435"/>
                </a:cubicBezTo>
                <a:cubicBezTo>
                  <a:pt x="3367" y="368"/>
                  <a:pt x="4667" y="443"/>
                  <a:pt x="6091" y="1050"/>
                </a:cubicBezTo>
                <a:cubicBezTo>
                  <a:pt x="5081" y="878"/>
                  <a:pt x="4146" y="782"/>
                  <a:pt x="3362" y="729"/>
                </a:cubicBezTo>
                <a:cubicBezTo>
                  <a:pt x="5630" y="1493"/>
                  <a:pt x="7737" y="2480"/>
                  <a:pt x="9386" y="4022"/>
                </a:cubicBezTo>
                <a:cubicBezTo>
                  <a:pt x="7002" y="2252"/>
                  <a:pt x="2994" y="2876"/>
                  <a:pt x="2994" y="2876"/>
                </a:cubicBezTo>
                <a:cubicBezTo>
                  <a:pt x="2994" y="2876"/>
                  <a:pt x="5165" y="3008"/>
                  <a:pt x="7370" y="3520"/>
                </a:cubicBezTo>
                <a:cubicBezTo>
                  <a:pt x="4779" y="3019"/>
                  <a:pt x="1638" y="2996"/>
                  <a:pt x="0" y="5174"/>
                </a:cubicBezTo>
                <a:cubicBezTo>
                  <a:pt x="173" y="5136"/>
                  <a:pt x="357" y="5099"/>
                  <a:pt x="550" y="5061"/>
                </a:cubicBezTo>
                <a:cubicBezTo>
                  <a:pt x="725" y="4809"/>
                  <a:pt x="1072" y="4512"/>
                  <a:pt x="1770" y="4368"/>
                </a:cubicBezTo>
                <a:cubicBezTo>
                  <a:pt x="1503" y="4613"/>
                  <a:pt x="1280" y="4807"/>
                  <a:pt x="1096" y="4960"/>
                </a:cubicBezTo>
                <a:cubicBezTo>
                  <a:pt x="2271" y="4758"/>
                  <a:pt x="3752" y="4598"/>
                  <a:pt x="5502" y="4664"/>
                </a:cubicBezTo>
                <a:cubicBezTo>
                  <a:pt x="4730" y="4840"/>
                  <a:pt x="4224" y="5089"/>
                  <a:pt x="4224" y="5089"/>
                </a:cubicBezTo>
                <a:cubicBezTo>
                  <a:pt x="4224" y="5089"/>
                  <a:pt x="6557" y="4831"/>
                  <a:pt x="8684" y="5023"/>
                </a:cubicBezTo>
                <a:cubicBezTo>
                  <a:pt x="6742" y="5445"/>
                  <a:pt x="3491" y="6554"/>
                  <a:pt x="3267" y="9264"/>
                </a:cubicBezTo>
                <a:cubicBezTo>
                  <a:pt x="3461" y="8961"/>
                  <a:pt x="3788" y="8631"/>
                  <a:pt x="4329" y="8323"/>
                </a:cubicBezTo>
                <a:cubicBezTo>
                  <a:pt x="3980" y="8942"/>
                  <a:pt x="3705" y="9382"/>
                  <a:pt x="3498" y="9692"/>
                </a:cubicBezTo>
                <a:cubicBezTo>
                  <a:pt x="4319" y="8964"/>
                  <a:pt x="5372" y="8011"/>
                  <a:pt x="6755" y="7147"/>
                </a:cubicBezTo>
                <a:cubicBezTo>
                  <a:pt x="6276" y="7726"/>
                  <a:pt x="6277" y="8238"/>
                  <a:pt x="6277" y="8238"/>
                </a:cubicBezTo>
                <a:cubicBezTo>
                  <a:pt x="6277" y="8238"/>
                  <a:pt x="7903" y="6926"/>
                  <a:pt x="9878" y="5721"/>
                </a:cubicBezTo>
                <a:lnTo>
                  <a:pt x="9955" y="5696"/>
                </a:lnTo>
                <a:lnTo>
                  <a:pt x="9528" y="7094"/>
                </a:lnTo>
                <a:lnTo>
                  <a:pt x="9356" y="7101"/>
                </a:lnTo>
                <a:lnTo>
                  <a:pt x="8893" y="8821"/>
                </a:lnTo>
                <a:lnTo>
                  <a:pt x="8705" y="8738"/>
                </a:lnTo>
                <a:lnTo>
                  <a:pt x="8149" y="11431"/>
                </a:lnTo>
                <a:lnTo>
                  <a:pt x="7941" y="11442"/>
                </a:lnTo>
                <a:lnTo>
                  <a:pt x="7627" y="14159"/>
                </a:lnTo>
                <a:lnTo>
                  <a:pt x="7419" y="14126"/>
                </a:lnTo>
                <a:lnTo>
                  <a:pt x="7694" y="17418"/>
                </a:lnTo>
                <a:lnTo>
                  <a:pt x="7522" y="17467"/>
                </a:lnTo>
                <a:lnTo>
                  <a:pt x="8394" y="21600"/>
                </a:lnTo>
                <a:lnTo>
                  <a:pt x="10050" y="21600"/>
                </a:lnTo>
                <a:lnTo>
                  <a:pt x="9219" y="16988"/>
                </a:lnTo>
                <a:lnTo>
                  <a:pt x="9080" y="17027"/>
                </a:lnTo>
                <a:lnTo>
                  <a:pt x="9116" y="14389"/>
                </a:lnTo>
                <a:lnTo>
                  <a:pt x="9014" y="14372"/>
                </a:lnTo>
                <a:lnTo>
                  <a:pt x="9572" y="11356"/>
                </a:lnTo>
                <a:lnTo>
                  <a:pt x="9428" y="11363"/>
                </a:lnTo>
                <a:lnTo>
                  <a:pt x="10058" y="9345"/>
                </a:lnTo>
                <a:lnTo>
                  <a:pt x="9960" y="9300"/>
                </a:lnTo>
                <a:lnTo>
                  <a:pt x="10855" y="7042"/>
                </a:lnTo>
                <a:lnTo>
                  <a:pt x="10727" y="7047"/>
                </a:lnTo>
                <a:lnTo>
                  <a:pt x="11411" y="5590"/>
                </a:lnTo>
                <a:lnTo>
                  <a:pt x="11576" y="5625"/>
                </a:lnTo>
                <a:cubicBezTo>
                  <a:pt x="12145" y="5789"/>
                  <a:pt x="15386" y="6763"/>
                  <a:pt x="17263" y="8200"/>
                </a:cubicBezTo>
                <a:cubicBezTo>
                  <a:pt x="16976" y="7698"/>
                  <a:pt x="16556" y="7293"/>
                  <a:pt x="16069" y="6966"/>
                </a:cubicBezTo>
                <a:cubicBezTo>
                  <a:pt x="17217" y="7490"/>
                  <a:pt x="18204" y="8127"/>
                  <a:pt x="19190" y="8903"/>
                </a:cubicBezTo>
                <a:cubicBezTo>
                  <a:pt x="19190" y="8903"/>
                  <a:pt x="19243" y="8153"/>
                  <a:pt x="17860" y="6811"/>
                </a:cubicBezTo>
                <a:cubicBezTo>
                  <a:pt x="18409" y="6987"/>
                  <a:pt x="18782" y="7186"/>
                  <a:pt x="19030" y="7389"/>
                </a:cubicBezTo>
                <a:cubicBezTo>
                  <a:pt x="18317" y="5790"/>
                  <a:pt x="15876" y="5194"/>
                  <a:pt x="13878" y="4979"/>
                </a:cubicBezTo>
                <a:cubicBezTo>
                  <a:pt x="17204" y="4788"/>
                  <a:pt x="19688" y="5346"/>
                  <a:pt x="21345" y="5857"/>
                </a:cubicBezTo>
                <a:cubicBezTo>
                  <a:pt x="20837" y="5280"/>
                  <a:pt x="20715" y="5068"/>
                  <a:pt x="20715" y="5068"/>
                </a:cubicBezTo>
                <a:cubicBezTo>
                  <a:pt x="20715" y="5068"/>
                  <a:pt x="21165" y="5214"/>
                  <a:pt x="21600" y="5576"/>
                </a:cubicBezTo>
                <a:cubicBezTo>
                  <a:pt x="20243" y="3489"/>
                  <a:pt x="17402" y="3255"/>
                  <a:pt x="14925" y="3532"/>
                </a:cubicBezTo>
                <a:cubicBezTo>
                  <a:pt x="15909" y="3391"/>
                  <a:pt x="17016" y="3280"/>
                  <a:pt x="17963" y="3304"/>
                </a:cubicBezTo>
                <a:cubicBezTo>
                  <a:pt x="15130" y="2253"/>
                  <a:pt x="12296" y="4013"/>
                  <a:pt x="12296" y="4013"/>
                </a:cubicBezTo>
                <a:cubicBezTo>
                  <a:pt x="13338" y="2620"/>
                  <a:pt x="14831" y="1764"/>
                  <a:pt x="16875" y="900"/>
                </a:cubicBezTo>
                <a:cubicBezTo>
                  <a:pt x="16340" y="898"/>
                  <a:pt x="16147" y="879"/>
                  <a:pt x="16147" y="879"/>
                </a:cubicBezTo>
                <a:cubicBezTo>
                  <a:pt x="16147" y="879"/>
                  <a:pt x="16363" y="777"/>
                  <a:pt x="16743" y="691"/>
                </a:cubicBezTo>
                <a:cubicBezTo>
                  <a:pt x="14578" y="410"/>
                  <a:pt x="13156" y="975"/>
                  <a:pt x="12229" y="1755"/>
                </a:cubicBezTo>
                <a:cubicBezTo>
                  <a:pt x="12556" y="1366"/>
                  <a:pt x="12930" y="988"/>
                  <a:pt x="13335" y="689"/>
                </a:cubicBezTo>
                <a:cubicBezTo>
                  <a:pt x="10956" y="1222"/>
                  <a:pt x="10858" y="3023"/>
                  <a:pt x="10886" y="3574"/>
                </a:cubicBezTo>
                <a:cubicBezTo>
                  <a:pt x="10875" y="3599"/>
                  <a:pt x="10866" y="3625"/>
                  <a:pt x="10855" y="3649"/>
                </a:cubicBezTo>
                <a:cubicBezTo>
                  <a:pt x="10767" y="3402"/>
                  <a:pt x="10653" y="3150"/>
                  <a:pt x="10511" y="2900"/>
                </a:cubicBezTo>
                <a:cubicBezTo>
                  <a:pt x="9515" y="694"/>
                  <a:pt x="6984" y="0"/>
                  <a:pt x="6984" y="0"/>
                </a:cubicBezTo>
                <a:close/>
              </a:path>
            </a:pathLst>
          </a:custGeom>
          <a:solidFill>
            <a:srgbClr val="FBE64D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6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F81938E-F692-465C-ADEC-9302A0D44122}"/>
              </a:ext>
            </a:extLst>
          </p:cNvPr>
          <p:cNvSpPr/>
          <p:nvPr/>
        </p:nvSpPr>
        <p:spPr>
          <a:xfrm>
            <a:off x="11837708" y="3849439"/>
            <a:ext cx="118113" cy="118114"/>
          </a:xfrm>
          <a:prstGeom prst="ellipse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7" name="河流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CF53D5B-71D3-43F7-9F13-87B6A4E65096}"/>
              </a:ext>
            </a:extLst>
          </p:cNvPr>
          <p:cNvSpPr/>
          <p:nvPr/>
        </p:nvSpPr>
        <p:spPr>
          <a:xfrm>
            <a:off x="11348183" y="4753814"/>
            <a:ext cx="452338" cy="45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7" h="21568" extrusionOk="0">
                <a:moveTo>
                  <a:pt x="9496" y="0"/>
                </a:moveTo>
                <a:cubicBezTo>
                  <a:pt x="9451" y="0"/>
                  <a:pt x="9440" y="80"/>
                  <a:pt x="9485" y="86"/>
                </a:cubicBezTo>
                <a:cubicBezTo>
                  <a:pt x="10244" y="237"/>
                  <a:pt x="13119" y="378"/>
                  <a:pt x="13758" y="1230"/>
                </a:cubicBezTo>
                <a:cubicBezTo>
                  <a:pt x="14311" y="1963"/>
                  <a:pt x="11009" y="2372"/>
                  <a:pt x="8344" y="3505"/>
                </a:cubicBezTo>
                <a:cubicBezTo>
                  <a:pt x="5499" y="4718"/>
                  <a:pt x="4439" y="6939"/>
                  <a:pt x="5504" y="8303"/>
                </a:cubicBezTo>
                <a:cubicBezTo>
                  <a:pt x="6570" y="9668"/>
                  <a:pt x="12015" y="11545"/>
                  <a:pt x="11075" y="13416"/>
                </a:cubicBezTo>
                <a:cubicBezTo>
                  <a:pt x="10135" y="15287"/>
                  <a:pt x="6566" y="15729"/>
                  <a:pt x="3434" y="17923"/>
                </a:cubicBezTo>
                <a:cubicBezTo>
                  <a:pt x="302" y="20118"/>
                  <a:pt x="0" y="21568"/>
                  <a:pt x="0" y="21568"/>
                </a:cubicBezTo>
                <a:lnTo>
                  <a:pt x="12371" y="21568"/>
                </a:lnTo>
                <a:cubicBezTo>
                  <a:pt x="13215" y="20851"/>
                  <a:pt x="14849" y="19670"/>
                  <a:pt x="16317" y="18651"/>
                </a:cubicBezTo>
                <a:cubicBezTo>
                  <a:pt x="18523" y="17120"/>
                  <a:pt x="21600" y="14381"/>
                  <a:pt x="19353" y="12014"/>
                </a:cubicBezTo>
                <a:cubicBezTo>
                  <a:pt x="16035" y="8531"/>
                  <a:pt x="10018" y="7796"/>
                  <a:pt x="10566" y="6152"/>
                </a:cubicBezTo>
                <a:cubicBezTo>
                  <a:pt x="11114" y="4507"/>
                  <a:pt x="17457" y="3457"/>
                  <a:pt x="16397" y="1365"/>
                </a:cubicBezTo>
                <a:cubicBezTo>
                  <a:pt x="15683" y="-32"/>
                  <a:pt x="11024" y="0"/>
                  <a:pt x="9496" y="0"/>
                </a:cubicBezTo>
                <a:close/>
                <a:moveTo>
                  <a:pt x="8475" y="987"/>
                </a:moveTo>
                <a:cubicBezTo>
                  <a:pt x="8394" y="987"/>
                  <a:pt x="8329" y="1056"/>
                  <a:pt x="8329" y="1142"/>
                </a:cubicBezTo>
                <a:cubicBezTo>
                  <a:pt x="8329" y="1228"/>
                  <a:pt x="8394" y="1299"/>
                  <a:pt x="8475" y="1299"/>
                </a:cubicBezTo>
                <a:lnTo>
                  <a:pt x="11653" y="1299"/>
                </a:lnTo>
                <a:cubicBezTo>
                  <a:pt x="11733" y="1299"/>
                  <a:pt x="11797" y="1228"/>
                  <a:pt x="11797" y="1142"/>
                </a:cubicBezTo>
                <a:cubicBezTo>
                  <a:pt x="11797" y="1056"/>
                  <a:pt x="11733" y="987"/>
                  <a:pt x="11653" y="987"/>
                </a:cubicBezTo>
                <a:lnTo>
                  <a:pt x="8475" y="987"/>
                </a:lnTo>
                <a:close/>
                <a:moveTo>
                  <a:pt x="7595" y="1708"/>
                </a:moveTo>
                <a:cubicBezTo>
                  <a:pt x="7515" y="1708"/>
                  <a:pt x="7449" y="1779"/>
                  <a:pt x="7449" y="1865"/>
                </a:cubicBezTo>
                <a:cubicBezTo>
                  <a:pt x="7449" y="1951"/>
                  <a:pt x="7515" y="2022"/>
                  <a:pt x="7595" y="2022"/>
                </a:cubicBezTo>
                <a:lnTo>
                  <a:pt x="10773" y="2022"/>
                </a:lnTo>
                <a:cubicBezTo>
                  <a:pt x="10853" y="2022"/>
                  <a:pt x="10917" y="1951"/>
                  <a:pt x="10917" y="1865"/>
                </a:cubicBezTo>
                <a:cubicBezTo>
                  <a:pt x="10917" y="1779"/>
                  <a:pt x="10853" y="1708"/>
                  <a:pt x="10773" y="1708"/>
                </a:cubicBezTo>
                <a:lnTo>
                  <a:pt x="7595" y="1708"/>
                </a:lnTo>
                <a:close/>
                <a:moveTo>
                  <a:pt x="13677" y="5105"/>
                </a:moveTo>
                <a:cubicBezTo>
                  <a:pt x="13572" y="5105"/>
                  <a:pt x="13481" y="5197"/>
                  <a:pt x="13481" y="5316"/>
                </a:cubicBezTo>
                <a:cubicBezTo>
                  <a:pt x="13481" y="5435"/>
                  <a:pt x="13567" y="5527"/>
                  <a:pt x="13677" y="5527"/>
                </a:cubicBezTo>
                <a:lnTo>
                  <a:pt x="17488" y="5527"/>
                </a:lnTo>
                <a:cubicBezTo>
                  <a:pt x="17599" y="5527"/>
                  <a:pt x="17685" y="5435"/>
                  <a:pt x="17685" y="5316"/>
                </a:cubicBezTo>
                <a:cubicBezTo>
                  <a:pt x="17685" y="5197"/>
                  <a:pt x="17599" y="5105"/>
                  <a:pt x="17488" y="5105"/>
                </a:cubicBezTo>
                <a:lnTo>
                  <a:pt x="13677" y="5105"/>
                </a:lnTo>
                <a:close/>
                <a:moveTo>
                  <a:pt x="12507" y="6103"/>
                </a:moveTo>
                <a:cubicBezTo>
                  <a:pt x="12397" y="6103"/>
                  <a:pt x="12311" y="6195"/>
                  <a:pt x="12311" y="6313"/>
                </a:cubicBezTo>
                <a:cubicBezTo>
                  <a:pt x="12311" y="6432"/>
                  <a:pt x="12397" y="6524"/>
                  <a:pt x="12507" y="6524"/>
                </a:cubicBezTo>
                <a:lnTo>
                  <a:pt x="16317" y="6524"/>
                </a:lnTo>
                <a:cubicBezTo>
                  <a:pt x="16422" y="6524"/>
                  <a:pt x="16513" y="6427"/>
                  <a:pt x="16513" y="6313"/>
                </a:cubicBezTo>
                <a:cubicBezTo>
                  <a:pt x="16513" y="6195"/>
                  <a:pt x="16427" y="6103"/>
                  <a:pt x="16317" y="6103"/>
                </a:cubicBezTo>
                <a:lnTo>
                  <a:pt x="12507" y="6103"/>
                </a:lnTo>
                <a:close/>
                <a:moveTo>
                  <a:pt x="13657" y="7095"/>
                </a:moveTo>
                <a:cubicBezTo>
                  <a:pt x="13546" y="7095"/>
                  <a:pt x="13462" y="7187"/>
                  <a:pt x="13462" y="7306"/>
                </a:cubicBezTo>
                <a:cubicBezTo>
                  <a:pt x="13462" y="7425"/>
                  <a:pt x="13546" y="7517"/>
                  <a:pt x="13657" y="7517"/>
                </a:cubicBezTo>
                <a:lnTo>
                  <a:pt x="17468" y="7517"/>
                </a:lnTo>
                <a:cubicBezTo>
                  <a:pt x="17579" y="7517"/>
                  <a:pt x="17664" y="7425"/>
                  <a:pt x="17664" y="7306"/>
                </a:cubicBezTo>
                <a:cubicBezTo>
                  <a:pt x="17664" y="7187"/>
                  <a:pt x="17579" y="7095"/>
                  <a:pt x="17468" y="7095"/>
                </a:cubicBezTo>
                <a:lnTo>
                  <a:pt x="13657" y="7095"/>
                </a:lnTo>
                <a:close/>
                <a:moveTo>
                  <a:pt x="3786" y="11502"/>
                </a:moveTo>
                <a:cubicBezTo>
                  <a:pt x="3650" y="11502"/>
                  <a:pt x="3539" y="11619"/>
                  <a:pt x="3539" y="11765"/>
                </a:cubicBezTo>
                <a:cubicBezTo>
                  <a:pt x="3539" y="11910"/>
                  <a:pt x="3650" y="12029"/>
                  <a:pt x="3786" y="12029"/>
                </a:cubicBezTo>
                <a:lnTo>
                  <a:pt x="7595" y="12029"/>
                </a:lnTo>
                <a:cubicBezTo>
                  <a:pt x="7731" y="12029"/>
                  <a:pt x="7842" y="11910"/>
                  <a:pt x="7842" y="11765"/>
                </a:cubicBezTo>
                <a:cubicBezTo>
                  <a:pt x="7842" y="11619"/>
                  <a:pt x="7731" y="11502"/>
                  <a:pt x="7595" y="11502"/>
                </a:cubicBezTo>
                <a:lnTo>
                  <a:pt x="3786" y="11502"/>
                </a:lnTo>
                <a:close/>
                <a:moveTo>
                  <a:pt x="5193" y="12796"/>
                </a:moveTo>
                <a:cubicBezTo>
                  <a:pt x="5058" y="12796"/>
                  <a:pt x="4947" y="12913"/>
                  <a:pt x="4947" y="13059"/>
                </a:cubicBezTo>
                <a:cubicBezTo>
                  <a:pt x="4947" y="13204"/>
                  <a:pt x="5058" y="13323"/>
                  <a:pt x="5193" y="13323"/>
                </a:cubicBezTo>
                <a:lnTo>
                  <a:pt x="9003" y="13323"/>
                </a:lnTo>
                <a:cubicBezTo>
                  <a:pt x="9138" y="13323"/>
                  <a:pt x="9249" y="13204"/>
                  <a:pt x="9249" y="13059"/>
                </a:cubicBezTo>
                <a:cubicBezTo>
                  <a:pt x="9249" y="12913"/>
                  <a:pt x="9138" y="12796"/>
                  <a:pt x="9003" y="12796"/>
                </a:cubicBezTo>
                <a:lnTo>
                  <a:pt x="5193" y="12796"/>
                </a:lnTo>
                <a:close/>
                <a:moveTo>
                  <a:pt x="3871" y="14090"/>
                </a:moveTo>
                <a:cubicBezTo>
                  <a:pt x="3735" y="14090"/>
                  <a:pt x="3624" y="14207"/>
                  <a:pt x="3624" y="14353"/>
                </a:cubicBezTo>
                <a:cubicBezTo>
                  <a:pt x="3624" y="14498"/>
                  <a:pt x="3735" y="14617"/>
                  <a:pt x="3871" y="14617"/>
                </a:cubicBezTo>
                <a:lnTo>
                  <a:pt x="7682" y="14617"/>
                </a:lnTo>
                <a:cubicBezTo>
                  <a:pt x="7817" y="14617"/>
                  <a:pt x="7927" y="14498"/>
                  <a:pt x="7927" y="14353"/>
                </a:cubicBezTo>
                <a:cubicBezTo>
                  <a:pt x="7927" y="14207"/>
                  <a:pt x="7817" y="14090"/>
                  <a:pt x="7682" y="14090"/>
                </a:cubicBezTo>
                <a:lnTo>
                  <a:pt x="3871" y="14090"/>
                </a:ln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9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E310ED-739F-4DB6-81E3-18A786E58396}"/>
              </a:ext>
            </a:extLst>
          </p:cNvPr>
          <p:cNvGrpSpPr/>
          <p:nvPr/>
        </p:nvGrpSpPr>
        <p:grpSpPr>
          <a:xfrm>
            <a:off x="10687890" y="2049618"/>
            <a:ext cx="271833" cy="155890"/>
            <a:chOff x="331667" y="15546"/>
            <a:chExt cx="543663" cy="311778"/>
          </a:xfrm>
        </p:grpSpPr>
        <p:sp>
          <p:nvSpPr>
            <p:cNvPr id="399" name="形状">
              <a:extLst>
                <a:ext uri="{FF2B5EF4-FFF2-40B4-BE49-F238E27FC236}">
                  <a16:creationId xmlns:a16="http://schemas.microsoft.com/office/drawing/2014/main" id="{598ACC81-0F67-4387-B7B4-F05863A819F7}"/>
                </a:ext>
              </a:extLst>
            </p:cNvPr>
            <p:cNvSpPr/>
            <p:nvPr/>
          </p:nvSpPr>
          <p:spPr>
            <a:xfrm>
              <a:off x="331667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0" name="形状">
              <a:extLst>
                <a:ext uri="{FF2B5EF4-FFF2-40B4-BE49-F238E27FC236}">
                  <a16:creationId xmlns:a16="http://schemas.microsoft.com/office/drawing/2014/main" id="{72F9BF89-6614-4DE6-9A92-50D64B3888D5}"/>
                </a:ext>
              </a:extLst>
            </p:cNvPr>
            <p:cNvSpPr/>
            <p:nvPr/>
          </p:nvSpPr>
          <p:spPr>
            <a:xfrm>
              <a:off x="484439" y="15546"/>
              <a:ext cx="238121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1" name="形状">
              <a:extLst>
                <a:ext uri="{FF2B5EF4-FFF2-40B4-BE49-F238E27FC236}">
                  <a16:creationId xmlns:a16="http://schemas.microsoft.com/office/drawing/2014/main" id="{EA7E9EC8-7608-44B0-9D41-56E4CA3FC14C}"/>
                </a:ext>
              </a:extLst>
            </p:cNvPr>
            <p:cNvSpPr/>
            <p:nvPr/>
          </p:nvSpPr>
          <p:spPr>
            <a:xfrm>
              <a:off x="637210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40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C0ABFC-33EA-449E-8E26-91F037DC743F}"/>
              </a:ext>
            </a:extLst>
          </p:cNvPr>
          <p:cNvGrpSpPr/>
          <p:nvPr/>
        </p:nvGrpSpPr>
        <p:grpSpPr>
          <a:xfrm>
            <a:off x="6077600" y="3516879"/>
            <a:ext cx="659100" cy="671108"/>
            <a:chOff x="6039358" y="1104900"/>
            <a:chExt cx="1318198" cy="1342214"/>
          </a:xfrm>
        </p:grpSpPr>
        <p:sp>
          <p:nvSpPr>
            <p:cNvPr id="403" name="夏日主题风格模板">
              <a:extLst>
                <a:ext uri="{FF2B5EF4-FFF2-40B4-BE49-F238E27FC236}">
                  <a16:creationId xmlns:a16="http://schemas.microsoft.com/office/drawing/2014/main" id="{778E61C7-1A34-4558-9A0C-A4D56CB1AB31}"/>
                </a:ext>
              </a:extLst>
            </p:cNvPr>
            <p:cNvSpPr/>
            <p:nvPr/>
          </p:nvSpPr>
          <p:spPr>
            <a:xfrm>
              <a:off x="6087556" y="11771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FBE64D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BE64D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  <p:sp>
          <p:nvSpPr>
            <p:cNvPr id="404" name="夏日主题风格模板">
              <a:extLst>
                <a:ext uri="{FF2B5EF4-FFF2-40B4-BE49-F238E27FC236}">
                  <a16:creationId xmlns:a16="http://schemas.microsoft.com/office/drawing/2014/main" id="{1F48498F-DE3E-4189-A6DB-EC3488743EBC}"/>
                </a:ext>
              </a:extLst>
            </p:cNvPr>
            <p:cNvSpPr/>
            <p:nvPr/>
          </p:nvSpPr>
          <p:spPr>
            <a:xfrm>
              <a:off x="6039358" y="1104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dist="21188" dir="5400000" rotWithShape="0">
                <a:srgbClr val="FFFFFF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solidFill>
                    <a:srgbClr val="000000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</p:grpSp>
      <p:sp>
        <p:nvSpPr>
          <p:cNvPr id="405" name="HAPPY summer Come and play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BFCA478-0236-4E8E-B4B8-C6C3F8D4FA29}"/>
              </a:ext>
            </a:extLst>
          </p:cNvPr>
          <p:cNvSpPr txBox="1"/>
          <p:nvPr/>
        </p:nvSpPr>
        <p:spPr>
          <a:xfrm>
            <a:off x="5056542" y="4211430"/>
            <a:ext cx="2090316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en-US" sz="22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NUMBER TWO</a:t>
            </a:r>
          </a:p>
        </p:txBody>
      </p:sp>
      <p:grpSp>
        <p:nvGrpSpPr>
          <p:cNvPr id="40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E6CC411-97EF-4F11-AB16-CF4F508256DE}"/>
              </a:ext>
            </a:extLst>
          </p:cNvPr>
          <p:cNvGrpSpPr/>
          <p:nvPr/>
        </p:nvGrpSpPr>
        <p:grpSpPr>
          <a:xfrm>
            <a:off x="2686474" y="2261284"/>
            <a:ext cx="2435334" cy="730118"/>
            <a:chOff x="0" y="0"/>
            <a:chExt cx="4870667" cy="1460235"/>
          </a:xfrm>
        </p:grpSpPr>
        <p:sp>
          <p:nvSpPr>
            <p:cNvPr id="407" name="形状">
              <a:extLst>
                <a:ext uri="{FF2B5EF4-FFF2-40B4-BE49-F238E27FC236}">
                  <a16:creationId xmlns:a16="http://schemas.microsoft.com/office/drawing/2014/main" id="{2C5C7EC9-22B1-4DCC-A5D9-DEDE68598A22}"/>
                </a:ext>
              </a:extLst>
            </p:cNvPr>
            <p:cNvSpPr/>
            <p:nvPr/>
          </p:nvSpPr>
          <p:spPr>
            <a:xfrm>
              <a:off x="12918" y="1424"/>
              <a:ext cx="4451583" cy="133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8640"/>
                  </a:lnTo>
                  <a:lnTo>
                    <a:pt x="21600" y="10286"/>
                  </a:lnTo>
                  <a:lnTo>
                    <a:pt x="19536" y="13371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8" name="线条">
              <a:extLst>
                <a:ext uri="{FF2B5EF4-FFF2-40B4-BE49-F238E27FC236}">
                  <a16:creationId xmlns:a16="http://schemas.microsoft.com/office/drawing/2014/main" id="{7FF97261-5ED5-4054-AF3C-6059AF2A133A}"/>
                </a:ext>
              </a:extLst>
            </p:cNvPr>
            <p:cNvSpPr/>
            <p:nvPr/>
          </p:nvSpPr>
          <p:spPr>
            <a:xfrm>
              <a:off x="4044145" y="0"/>
              <a:ext cx="826523" cy="145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" y="0"/>
                  </a:moveTo>
                  <a:lnTo>
                    <a:pt x="11906" y="1445"/>
                  </a:lnTo>
                  <a:lnTo>
                    <a:pt x="11682" y="9555"/>
                  </a:lnTo>
                  <a:lnTo>
                    <a:pt x="21600" y="10994"/>
                  </a:lnTo>
                  <a:lnTo>
                    <a:pt x="11839" y="13598"/>
                  </a:lnTo>
                  <a:lnTo>
                    <a:pt x="12066" y="21600"/>
                  </a:lnTo>
                  <a:lnTo>
                    <a:pt x="0" y="19749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9" name="线条">
              <a:extLst>
                <a:ext uri="{FF2B5EF4-FFF2-40B4-BE49-F238E27FC236}">
                  <a16:creationId xmlns:a16="http://schemas.microsoft.com/office/drawing/2014/main" id="{4C296330-F283-4CCE-B521-E259DB4C02AC}"/>
                </a:ext>
              </a:extLst>
            </p:cNvPr>
            <p:cNvSpPr/>
            <p:nvPr/>
          </p:nvSpPr>
          <p:spPr>
            <a:xfrm>
              <a:off x="4035628" y="832266"/>
              <a:ext cx="460306" cy="914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" name="线条">
              <a:extLst>
                <a:ext uri="{FF2B5EF4-FFF2-40B4-BE49-F238E27FC236}">
                  <a16:creationId xmlns:a16="http://schemas.microsoft.com/office/drawing/2014/main" id="{F61C4984-8804-46C2-A717-18977F2F7CBA}"/>
                </a:ext>
              </a:extLst>
            </p:cNvPr>
            <p:cNvSpPr/>
            <p:nvPr/>
          </p:nvSpPr>
          <p:spPr>
            <a:xfrm>
              <a:off x="0" y="1331910"/>
              <a:ext cx="4519042" cy="12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487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1" name="北京·202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ACF4345-0019-4BED-8C43-DAEA3E3CB822}"/>
              </a:ext>
            </a:extLst>
          </p:cNvPr>
          <p:cNvSpPr txBox="1"/>
          <p:nvPr/>
        </p:nvSpPr>
        <p:spPr>
          <a:xfrm>
            <a:off x="2918347" y="2460044"/>
            <a:ext cx="1603003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7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sz="17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" name="眼镜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14CA026-3688-410E-A3EB-5912344B5791}"/>
              </a:ext>
            </a:extLst>
          </p:cNvPr>
          <p:cNvSpPr/>
          <p:nvPr/>
        </p:nvSpPr>
        <p:spPr>
          <a:xfrm rot="1450677">
            <a:off x="8877657" y="3062568"/>
            <a:ext cx="513197" cy="151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0483" extrusionOk="0">
                <a:moveTo>
                  <a:pt x="3828" y="34"/>
                </a:moveTo>
                <a:cubicBezTo>
                  <a:pt x="2795" y="120"/>
                  <a:pt x="1590" y="388"/>
                  <a:pt x="183" y="887"/>
                </a:cubicBezTo>
                <a:cubicBezTo>
                  <a:pt x="67" y="928"/>
                  <a:pt x="-16" y="1277"/>
                  <a:pt x="3" y="1647"/>
                </a:cubicBezTo>
                <a:lnTo>
                  <a:pt x="159" y="4726"/>
                </a:lnTo>
                <a:cubicBezTo>
                  <a:pt x="174" y="5021"/>
                  <a:pt x="226" y="5272"/>
                  <a:pt x="303" y="5437"/>
                </a:cubicBezTo>
                <a:cubicBezTo>
                  <a:pt x="459" y="5769"/>
                  <a:pt x="741" y="6637"/>
                  <a:pt x="986" y="8812"/>
                </a:cubicBezTo>
                <a:cubicBezTo>
                  <a:pt x="1371" y="12238"/>
                  <a:pt x="1495" y="20483"/>
                  <a:pt x="5195" y="20483"/>
                </a:cubicBezTo>
                <a:cubicBezTo>
                  <a:pt x="7953" y="20483"/>
                  <a:pt x="8845" y="16694"/>
                  <a:pt x="9261" y="13204"/>
                </a:cubicBezTo>
                <a:cubicBezTo>
                  <a:pt x="9261" y="13205"/>
                  <a:pt x="9806" y="8539"/>
                  <a:pt x="10081" y="7718"/>
                </a:cubicBezTo>
                <a:cubicBezTo>
                  <a:pt x="10393" y="6787"/>
                  <a:pt x="11238" y="6899"/>
                  <a:pt x="11516" y="7718"/>
                </a:cubicBezTo>
                <a:cubicBezTo>
                  <a:pt x="11739" y="8377"/>
                  <a:pt x="12114" y="11522"/>
                  <a:pt x="12253" y="12728"/>
                </a:cubicBezTo>
                <a:cubicBezTo>
                  <a:pt x="12268" y="12866"/>
                  <a:pt x="12284" y="13004"/>
                  <a:pt x="12300" y="13143"/>
                </a:cubicBezTo>
                <a:cubicBezTo>
                  <a:pt x="12304" y="13180"/>
                  <a:pt x="12307" y="13204"/>
                  <a:pt x="12307" y="13204"/>
                </a:cubicBezTo>
                <a:cubicBezTo>
                  <a:pt x="12724" y="16694"/>
                  <a:pt x="13615" y="20483"/>
                  <a:pt x="16373" y="20483"/>
                </a:cubicBezTo>
                <a:cubicBezTo>
                  <a:pt x="20073" y="20483"/>
                  <a:pt x="20197" y="12239"/>
                  <a:pt x="20582" y="8812"/>
                </a:cubicBezTo>
                <a:cubicBezTo>
                  <a:pt x="20826" y="6639"/>
                  <a:pt x="21107" y="5776"/>
                  <a:pt x="21263" y="5443"/>
                </a:cubicBezTo>
                <a:cubicBezTo>
                  <a:pt x="21340" y="5277"/>
                  <a:pt x="21396" y="5022"/>
                  <a:pt x="21411" y="4726"/>
                </a:cubicBezTo>
                <a:lnTo>
                  <a:pt x="21565" y="1647"/>
                </a:lnTo>
                <a:cubicBezTo>
                  <a:pt x="21584" y="1277"/>
                  <a:pt x="21501" y="928"/>
                  <a:pt x="21385" y="887"/>
                </a:cubicBezTo>
                <a:cubicBezTo>
                  <a:pt x="15728" y="-1117"/>
                  <a:pt x="13325" y="564"/>
                  <a:pt x="12368" y="3069"/>
                </a:cubicBezTo>
                <a:cubicBezTo>
                  <a:pt x="12211" y="3480"/>
                  <a:pt x="12007" y="3631"/>
                  <a:pt x="11809" y="3485"/>
                </a:cubicBezTo>
                <a:cubicBezTo>
                  <a:pt x="11477" y="3239"/>
                  <a:pt x="11114" y="3102"/>
                  <a:pt x="10733" y="3102"/>
                </a:cubicBezTo>
                <a:cubicBezTo>
                  <a:pt x="10376" y="3102"/>
                  <a:pt x="10035" y="3219"/>
                  <a:pt x="9719" y="3436"/>
                </a:cubicBezTo>
                <a:cubicBezTo>
                  <a:pt x="9531" y="3565"/>
                  <a:pt x="9337" y="3422"/>
                  <a:pt x="9186" y="3036"/>
                </a:cubicBezTo>
                <a:cubicBezTo>
                  <a:pt x="8461" y="1173"/>
                  <a:pt x="6926" y="-226"/>
                  <a:pt x="3828" y="34"/>
                </a:cubicBezTo>
                <a:close/>
                <a:moveTo>
                  <a:pt x="987" y="1849"/>
                </a:moveTo>
                <a:cubicBezTo>
                  <a:pt x="1091" y="1849"/>
                  <a:pt x="1176" y="2122"/>
                  <a:pt x="1176" y="2457"/>
                </a:cubicBezTo>
                <a:cubicBezTo>
                  <a:pt x="1176" y="2792"/>
                  <a:pt x="1091" y="3064"/>
                  <a:pt x="987" y="3064"/>
                </a:cubicBezTo>
                <a:cubicBezTo>
                  <a:pt x="883" y="3064"/>
                  <a:pt x="799" y="2792"/>
                  <a:pt x="799" y="2457"/>
                </a:cubicBezTo>
                <a:cubicBezTo>
                  <a:pt x="799" y="2122"/>
                  <a:pt x="883" y="1849"/>
                  <a:pt x="987" y="1849"/>
                </a:cubicBezTo>
                <a:close/>
                <a:moveTo>
                  <a:pt x="20580" y="1849"/>
                </a:moveTo>
                <a:cubicBezTo>
                  <a:pt x="20684" y="1849"/>
                  <a:pt x="20769" y="2122"/>
                  <a:pt x="20769" y="2457"/>
                </a:cubicBezTo>
                <a:cubicBezTo>
                  <a:pt x="20769" y="2792"/>
                  <a:pt x="20684" y="3064"/>
                  <a:pt x="20580" y="3064"/>
                </a:cubicBezTo>
                <a:cubicBezTo>
                  <a:pt x="20476" y="3064"/>
                  <a:pt x="20392" y="2792"/>
                  <a:pt x="20392" y="2457"/>
                </a:cubicBezTo>
                <a:cubicBezTo>
                  <a:pt x="20392" y="2122"/>
                  <a:pt x="20476" y="1849"/>
                  <a:pt x="20580" y="1849"/>
                </a:cubicBezTo>
                <a:close/>
                <a:moveTo>
                  <a:pt x="5370" y="2210"/>
                </a:moveTo>
                <a:cubicBezTo>
                  <a:pt x="8656" y="2210"/>
                  <a:pt x="9321" y="6283"/>
                  <a:pt x="8825" y="11470"/>
                </a:cubicBezTo>
                <a:cubicBezTo>
                  <a:pt x="8328" y="16656"/>
                  <a:pt x="7551" y="18689"/>
                  <a:pt x="5249" y="18689"/>
                </a:cubicBezTo>
                <a:cubicBezTo>
                  <a:pt x="4602" y="18689"/>
                  <a:pt x="2359" y="19127"/>
                  <a:pt x="1908" y="11032"/>
                </a:cubicBezTo>
                <a:cubicBezTo>
                  <a:pt x="1456" y="2938"/>
                  <a:pt x="2480" y="2210"/>
                  <a:pt x="5370" y="2210"/>
                </a:cubicBezTo>
                <a:close/>
                <a:moveTo>
                  <a:pt x="16198" y="2210"/>
                </a:moveTo>
                <a:cubicBezTo>
                  <a:pt x="19087" y="2211"/>
                  <a:pt x="20112" y="2938"/>
                  <a:pt x="19660" y="11032"/>
                </a:cubicBezTo>
                <a:cubicBezTo>
                  <a:pt x="19209" y="19127"/>
                  <a:pt x="16966" y="18689"/>
                  <a:pt x="16319" y="18689"/>
                </a:cubicBezTo>
                <a:cubicBezTo>
                  <a:pt x="14017" y="18689"/>
                  <a:pt x="13240" y="16656"/>
                  <a:pt x="12743" y="11470"/>
                </a:cubicBezTo>
                <a:cubicBezTo>
                  <a:pt x="12247" y="6283"/>
                  <a:pt x="12912" y="2210"/>
                  <a:pt x="16198" y="2210"/>
                </a:cubicBezTo>
                <a:close/>
                <a:moveTo>
                  <a:pt x="987" y="4081"/>
                </a:moveTo>
                <a:cubicBezTo>
                  <a:pt x="1091" y="4081"/>
                  <a:pt x="1176" y="4353"/>
                  <a:pt x="1176" y="4688"/>
                </a:cubicBezTo>
                <a:cubicBezTo>
                  <a:pt x="1176" y="5023"/>
                  <a:pt x="1091" y="5295"/>
                  <a:pt x="987" y="5295"/>
                </a:cubicBezTo>
                <a:cubicBezTo>
                  <a:pt x="883" y="5295"/>
                  <a:pt x="799" y="5023"/>
                  <a:pt x="799" y="4688"/>
                </a:cubicBezTo>
                <a:cubicBezTo>
                  <a:pt x="799" y="4353"/>
                  <a:pt x="883" y="4081"/>
                  <a:pt x="987" y="4081"/>
                </a:cubicBezTo>
                <a:close/>
                <a:moveTo>
                  <a:pt x="20580" y="4081"/>
                </a:moveTo>
                <a:cubicBezTo>
                  <a:pt x="20684" y="4081"/>
                  <a:pt x="20769" y="4353"/>
                  <a:pt x="20769" y="4688"/>
                </a:cubicBezTo>
                <a:cubicBezTo>
                  <a:pt x="20769" y="5023"/>
                  <a:pt x="20684" y="5295"/>
                  <a:pt x="20580" y="5295"/>
                </a:cubicBezTo>
                <a:cubicBezTo>
                  <a:pt x="20476" y="5295"/>
                  <a:pt x="20392" y="5023"/>
                  <a:pt x="20392" y="4688"/>
                </a:cubicBezTo>
                <a:cubicBezTo>
                  <a:pt x="20392" y="4353"/>
                  <a:pt x="20476" y="4081"/>
                  <a:pt x="20580" y="4081"/>
                </a:cubicBez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3" name="橡皮鸭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7A20252-A2B1-4161-B408-8D6BDBCC9003}"/>
              </a:ext>
            </a:extLst>
          </p:cNvPr>
          <p:cNvSpPr/>
          <p:nvPr/>
        </p:nvSpPr>
        <p:spPr>
          <a:xfrm>
            <a:off x="10471886" y="5891723"/>
            <a:ext cx="301347" cy="27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0" h="21600" extrusionOk="0">
                <a:moveTo>
                  <a:pt x="14685" y="0"/>
                </a:moveTo>
                <a:cubicBezTo>
                  <a:pt x="11445" y="0"/>
                  <a:pt x="10577" y="3655"/>
                  <a:pt x="10577" y="5094"/>
                </a:cubicBezTo>
                <a:cubicBezTo>
                  <a:pt x="10577" y="7387"/>
                  <a:pt x="11778" y="8546"/>
                  <a:pt x="12449" y="9877"/>
                </a:cubicBezTo>
                <a:cubicBezTo>
                  <a:pt x="12563" y="10098"/>
                  <a:pt x="12403" y="10374"/>
                  <a:pt x="12179" y="10344"/>
                </a:cubicBezTo>
                <a:cubicBezTo>
                  <a:pt x="8030" y="9812"/>
                  <a:pt x="5680" y="11913"/>
                  <a:pt x="4063" y="11943"/>
                </a:cubicBezTo>
                <a:cubicBezTo>
                  <a:pt x="3132" y="11961"/>
                  <a:pt x="1623" y="9096"/>
                  <a:pt x="412" y="10254"/>
                </a:cubicBezTo>
                <a:cubicBezTo>
                  <a:pt x="-431" y="11054"/>
                  <a:pt x="-597" y="21600"/>
                  <a:pt x="6157" y="21600"/>
                </a:cubicBezTo>
                <a:cubicBezTo>
                  <a:pt x="12906" y="21600"/>
                  <a:pt x="15044" y="21600"/>
                  <a:pt x="15044" y="21600"/>
                </a:cubicBezTo>
                <a:cubicBezTo>
                  <a:pt x="15044" y="21600"/>
                  <a:pt x="20759" y="21421"/>
                  <a:pt x="20759" y="15897"/>
                </a:cubicBezTo>
                <a:cubicBezTo>
                  <a:pt x="20759" y="10374"/>
                  <a:pt x="17847" y="10498"/>
                  <a:pt x="17847" y="8748"/>
                </a:cubicBezTo>
                <a:cubicBezTo>
                  <a:pt x="17847" y="6999"/>
                  <a:pt x="20561" y="7136"/>
                  <a:pt x="20759" y="6653"/>
                </a:cubicBezTo>
                <a:cubicBezTo>
                  <a:pt x="20977" y="6121"/>
                  <a:pt x="20078" y="5782"/>
                  <a:pt x="20078" y="5626"/>
                </a:cubicBezTo>
                <a:cubicBezTo>
                  <a:pt x="20078" y="5471"/>
                  <a:pt x="21003" y="4532"/>
                  <a:pt x="20759" y="4090"/>
                </a:cubicBezTo>
                <a:cubicBezTo>
                  <a:pt x="20525" y="3672"/>
                  <a:pt x="20071" y="4587"/>
                  <a:pt x="18719" y="4169"/>
                </a:cubicBezTo>
                <a:cubicBezTo>
                  <a:pt x="18579" y="4127"/>
                  <a:pt x="18476" y="4002"/>
                  <a:pt x="18440" y="3840"/>
                </a:cubicBezTo>
                <a:cubicBezTo>
                  <a:pt x="18185" y="2688"/>
                  <a:pt x="17680" y="0"/>
                  <a:pt x="14685" y="0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4" name="鹦鹉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DBC2154-E64B-4204-BC09-415F018CD113}"/>
              </a:ext>
            </a:extLst>
          </p:cNvPr>
          <p:cNvSpPr/>
          <p:nvPr/>
        </p:nvSpPr>
        <p:spPr>
          <a:xfrm>
            <a:off x="7521104" y="169980"/>
            <a:ext cx="441792" cy="74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0" h="21432" extrusionOk="0">
                <a:moveTo>
                  <a:pt x="18370" y="0"/>
                </a:moveTo>
                <a:cubicBezTo>
                  <a:pt x="14048" y="0"/>
                  <a:pt x="12783" y="2031"/>
                  <a:pt x="12783" y="2031"/>
                </a:cubicBezTo>
                <a:lnTo>
                  <a:pt x="13378" y="1961"/>
                </a:lnTo>
                <a:cubicBezTo>
                  <a:pt x="12845" y="2298"/>
                  <a:pt x="12783" y="2732"/>
                  <a:pt x="12783" y="2732"/>
                </a:cubicBezTo>
                <a:cubicBezTo>
                  <a:pt x="12783" y="2732"/>
                  <a:pt x="13096" y="2636"/>
                  <a:pt x="13324" y="2568"/>
                </a:cubicBezTo>
                <a:cubicBezTo>
                  <a:pt x="13120" y="2773"/>
                  <a:pt x="13058" y="2973"/>
                  <a:pt x="13050" y="3126"/>
                </a:cubicBezTo>
                <a:cubicBezTo>
                  <a:pt x="8310" y="3811"/>
                  <a:pt x="6091" y="8534"/>
                  <a:pt x="5321" y="10669"/>
                </a:cubicBezTo>
                <a:cubicBezTo>
                  <a:pt x="3308" y="11590"/>
                  <a:pt x="1878" y="12878"/>
                  <a:pt x="1256" y="14344"/>
                </a:cubicBezTo>
                <a:cubicBezTo>
                  <a:pt x="3332" y="14028"/>
                  <a:pt x="5219" y="13365"/>
                  <a:pt x="6714" y="12400"/>
                </a:cubicBezTo>
                <a:cubicBezTo>
                  <a:pt x="5857" y="14200"/>
                  <a:pt x="4673" y="15938"/>
                  <a:pt x="3176" y="17582"/>
                </a:cubicBezTo>
                <a:cubicBezTo>
                  <a:pt x="3216" y="17569"/>
                  <a:pt x="3579" y="17635"/>
                  <a:pt x="4382" y="17295"/>
                </a:cubicBezTo>
                <a:cubicBezTo>
                  <a:pt x="3144" y="18733"/>
                  <a:pt x="1680" y="20106"/>
                  <a:pt x="0" y="21391"/>
                </a:cubicBezTo>
                <a:cubicBezTo>
                  <a:pt x="42" y="21389"/>
                  <a:pt x="377" y="21600"/>
                  <a:pt x="1727" y="21083"/>
                </a:cubicBezTo>
                <a:cubicBezTo>
                  <a:pt x="6184" y="19231"/>
                  <a:pt x="9208" y="14287"/>
                  <a:pt x="10395" y="11043"/>
                </a:cubicBezTo>
                <a:cubicBezTo>
                  <a:pt x="11795" y="10599"/>
                  <a:pt x="13028" y="10102"/>
                  <a:pt x="14092" y="9584"/>
                </a:cubicBezTo>
                <a:lnTo>
                  <a:pt x="14381" y="9839"/>
                </a:lnTo>
                <a:lnTo>
                  <a:pt x="14765" y="9746"/>
                </a:lnTo>
                <a:cubicBezTo>
                  <a:pt x="14974" y="10165"/>
                  <a:pt x="15001" y="10443"/>
                  <a:pt x="14877" y="10541"/>
                </a:cubicBezTo>
                <a:cubicBezTo>
                  <a:pt x="14721" y="10666"/>
                  <a:pt x="14541" y="10668"/>
                  <a:pt x="14101" y="10652"/>
                </a:cubicBezTo>
                <a:cubicBezTo>
                  <a:pt x="13639" y="10636"/>
                  <a:pt x="13210" y="10850"/>
                  <a:pt x="13170" y="11142"/>
                </a:cubicBezTo>
                <a:cubicBezTo>
                  <a:pt x="13481" y="10935"/>
                  <a:pt x="13650" y="10935"/>
                  <a:pt x="13650" y="10935"/>
                </a:cubicBezTo>
                <a:cubicBezTo>
                  <a:pt x="13650" y="10935"/>
                  <a:pt x="13779" y="11141"/>
                  <a:pt x="14123" y="11066"/>
                </a:cubicBezTo>
                <a:cubicBezTo>
                  <a:pt x="14641" y="10954"/>
                  <a:pt x="15416" y="10875"/>
                  <a:pt x="15884" y="10904"/>
                </a:cubicBezTo>
                <a:cubicBezTo>
                  <a:pt x="16352" y="10933"/>
                  <a:pt x="16829" y="11045"/>
                  <a:pt x="17297" y="11036"/>
                </a:cubicBezTo>
                <a:cubicBezTo>
                  <a:pt x="17836" y="11026"/>
                  <a:pt x="17855" y="10925"/>
                  <a:pt x="17855" y="10925"/>
                </a:cubicBezTo>
                <a:cubicBezTo>
                  <a:pt x="17855" y="10925"/>
                  <a:pt x="18190" y="10865"/>
                  <a:pt x="18306" y="11098"/>
                </a:cubicBezTo>
                <a:cubicBezTo>
                  <a:pt x="18482" y="10892"/>
                  <a:pt x="18200" y="10584"/>
                  <a:pt x="17591" y="10635"/>
                </a:cubicBezTo>
                <a:cubicBezTo>
                  <a:pt x="16982" y="10686"/>
                  <a:pt x="16147" y="10631"/>
                  <a:pt x="15926" y="10407"/>
                </a:cubicBezTo>
                <a:cubicBezTo>
                  <a:pt x="15831" y="10311"/>
                  <a:pt x="15624" y="9972"/>
                  <a:pt x="15432" y="9587"/>
                </a:cubicBezTo>
                <a:lnTo>
                  <a:pt x="15794" y="9500"/>
                </a:lnTo>
                <a:lnTo>
                  <a:pt x="15794" y="8656"/>
                </a:lnTo>
                <a:cubicBezTo>
                  <a:pt x="19639" y="6297"/>
                  <a:pt x="20295" y="3828"/>
                  <a:pt x="18073" y="3750"/>
                </a:cubicBezTo>
                <a:cubicBezTo>
                  <a:pt x="18554" y="3016"/>
                  <a:pt x="18171" y="2605"/>
                  <a:pt x="18171" y="2605"/>
                </a:cubicBezTo>
                <a:cubicBezTo>
                  <a:pt x="18777" y="2730"/>
                  <a:pt x="19293" y="2723"/>
                  <a:pt x="19834" y="2549"/>
                </a:cubicBezTo>
                <a:cubicBezTo>
                  <a:pt x="19919" y="2522"/>
                  <a:pt x="19897" y="2448"/>
                  <a:pt x="19800" y="2444"/>
                </a:cubicBezTo>
                <a:cubicBezTo>
                  <a:pt x="19331" y="2425"/>
                  <a:pt x="19296" y="2217"/>
                  <a:pt x="19296" y="2217"/>
                </a:cubicBezTo>
                <a:cubicBezTo>
                  <a:pt x="19296" y="2217"/>
                  <a:pt x="19614" y="2154"/>
                  <a:pt x="19548" y="1847"/>
                </a:cubicBezTo>
                <a:cubicBezTo>
                  <a:pt x="19720" y="2220"/>
                  <a:pt x="20237" y="2340"/>
                  <a:pt x="20237" y="2340"/>
                </a:cubicBezTo>
                <a:cubicBezTo>
                  <a:pt x="20237" y="2340"/>
                  <a:pt x="20290" y="2701"/>
                  <a:pt x="19708" y="3049"/>
                </a:cubicBezTo>
                <a:cubicBezTo>
                  <a:pt x="21600" y="2645"/>
                  <a:pt x="21282" y="1410"/>
                  <a:pt x="20593" y="951"/>
                </a:cubicBezTo>
                <a:cubicBezTo>
                  <a:pt x="20792" y="761"/>
                  <a:pt x="20303" y="0"/>
                  <a:pt x="18370" y="0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7DBCE3-36E7-4D01-9F16-C4FC3A0CF970}"/>
              </a:ext>
            </a:extLst>
          </p:cNvPr>
          <p:cNvSpPr/>
          <p:nvPr/>
        </p:nvSpPr>
        <p:spPr>
          <a:xfrm>
            <a:off x="1228109" y="4539197"/>
            <a:ext cx="767330" cy="113718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080C5E56-A638-4B15-BA34-867185665CC1}"/>
              </a:ext>
            </a:extLst>
          </p:cNvPr>
          <p:cNvSpPr txBox="1"/>
          <p:nvPr/>
        </p:nvSpPr>
        <p:spPr>
          <a:xfrm>
            <a:off x="3922578" y="3326165"/>
            <a:ext cx="4259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BE64D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项目简介及背景</a:t>
            </a:r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1EE46FB6-4BAA-437C-9120-BBD4465CAF4F}"/>
              </a:ext>
            </a:extLst>
          </p:cNvPr>
          <p:cNvSpPr txBox="1"/>
          <p:nvPr/>
        </p:nvSpPr>
        <p:spPr>
          <a:xfrm>
            <a:off x="2372307" y="3264129"/>
            <a:ext cx="7168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69" hangingPunct="0"/>
            <a:r>
              <a:rPr lang="zh-CN" altLang="en-US" sz="4400" b="1" i="0" dirty="0">
                <a:solidFill>
                  <a:srgbClr val="212529"/>
                </a:solidFill>
                <a:effectLst/>
                <a:latin typeface="+mn-lt"/>
              </a:rPr>
              <a:t>项目简介及背景</a:t>
            </a:r>
          </a:p>
        </p:txBody>
      </p:sp>
    </p:spTree>
    <p:extLst>
      <p:ext uri="{BB962C8B-B14F-4D97-AF65-F5344CB8AC3E}">
        <p14:creationId xmlns:p14="http://schemas.microsoft.com/office/powerpoint/2010/main" val="424943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成组">
            <a:extLst>
              <a:ext uri="{FF2B5EF4-FFF2-40B4-BE49-F238E27FC236}">
                <a16:creationId xmlns:a16="http://schemas.microsoft.com/office/drawing/2014/main" id="{F5FB5D92-0634-4AAF-9A37-830AE6013D7C}"/>
              </a:ext>
            </a:extLst>
          </p:cNvPr>
          <p:cNvGrpSpPr/>
          <p:nvPr/>
        </p:nvGrpSpPr>
        <p:grpSpPr>
          <a:xfrm>
            <a:off x="25567" y="-17903"/>
            <a:ext cx="12173165" cy="6875903"/>
            <a:chOff x="0" y="0"/>
            <a:chExt cx="24435699" cy="13802286"/>
          </a:xfrm>
        </p:grpSpPr>
        <p:grpSp>
          <p:nvGrpSpPr>
            <p:cNvPr id="77" name="成组">
              <a:extLst>
                <a:ext uri="{FF2B5EF4-FFF2-40B4-BE49-F238E27FC236}">
                  <a16:creationId xmlns:a16="http://schemas.microsoft.com/office/drawing/2014/main" id="{E08927DD-4610-4B88-BA5B-F4231F193A63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112" name="线条">
                <a:extLst>
                  <a:ext uri="{FF2B5EF4-FFF2-40B4-BE49-F238E27FC236}">
                    <a16:creationId xmlns:a16="http://schemas.microsoft.com/office/drawing/2014/main" id="{6D3B8796-007F-4ADE-9BAB-1C19BF404E35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" name="线条">
                <a:extLst>
                  <a:ext uri="{FF2B5EF4-FFF2-40B4-BE49-F238E27FC236}">
                    <a16:creationId xmlns:a16="http://schemas.microsoft.com/office/drawing/2014/main" id="{6C063859-8A0B-4387-8BC1-B91BEA4EE0B7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" name="线条">
                <a:extLst>
                  <a:ext uri="{FF2B5EF4-FFF2-40B4-BE49-F238E27FC236}">
                    <a16:creationId xmlns:a16="http://schemas.microsoft.com/office/drawing/2014/main" id="{375954AD-761D-432E-B251-45B5D159CE68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" name="线条">
                <a:extLst>
                  <a:ext uri="{FF2B5EF4-FFF2-40B4-BE49-F238E27FC236}">
                    <a16:creationId xmlns:a16="http://schemas.microsoft.com/office/drawing/2014/main" id="{34AB6A8A-DEAC-4AA7-8B4B-9FB7AE13FD91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" name="线条">
                <a:extLst>
                  <a:ext uri="{FF2B5EF4-FFF2-40B4-BE49-F238E27FC236}">
                    <a16:creationId xmlns:a16="http://schemas.microsoft.com/office/drawing/2014/main" id="{01390979-8269-49FF-8D3C-D1AE2CD1E3E7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" name="线条">
                <a:extLst>
                  <a:ext uri="{FF2B5EF4-FFF2-40B4-BE49-F238E27FC236}">
                    <a16:creationId xmlns:a16="http://schemas.microsoft.com/office/drawing/2014/main" id="{D6524E95-FE8C-455F-A87A-B0550FA09854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8" name="线条">
                <a:extLst>
                  <a:ext uri="{FF2B5EF4-FFF2-40B4-BE49-F238E27FC236}">
                    <a16:creationId xmlns:a16="http://schemas.microsoft.com/office/drawing/2014/main" id="{2A8CD465-E3F0-4B16-A0A8-3F2B091D684A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9" name="线条">
                <a:extLst>
                  <a:ext uri="{FF2B5EF4-FFF2-40B4-BE49-F238E27FC236}">
                    <a16:creationId xmlns:a16="http://schemas.microsoft.com/office/drawing/2014/main" id="{29C72084-747B-48CC-81D6-CF3C093D764E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0" name="线条">
                <a:extLst>
                  <a:ext uri="{FF2B5EF4-FFF2-40B4-BE49-F238E27FC236}">
                    <a16:creationId xmlns:a16="http://schemas.microsoft.com/office/drawing/2014/main" id="{48B5843C-1B5B-4144-B3C5-FF40761E01BF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1" name="线条">
                <a:extLst>
                  <a:ext uri="{FF2B5EF4-FFF2-40B4-BE49-F238E27FC236}">
                    <a16:creationId xmlns:a16="http://schemas.microsoft.com/office/drawing/2014/main" id="{04BBB2D6-52E6-4D2C-80C6-1FEE690282B2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2" name="线条">
                <a:extLst>
                  <a:ext uri="{FF2B5EF4-FFF2-40B4-BE49-F238E27FC236}">
                    <a16:creationId xmlns:a16="http://schemas.microsoft.com/office/drawing/2014/main" id="{253B7965-01D2-48C3-9E14-9FAF9820D31D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3" name="线条">
                <a:extLst>
                  <a:ext uri="{FF2B5EF4-FFF2-40B4-BE49-F238E27FC236}">
                    <a16:creationId xmlns:a16="http://schemas.microsoft.com/office/drawing/2014/main" id="{ABFDEF8C-5073-4C20-9A02-C9C8A089FDBE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4" name="线条">
                <a:extLst>
                  <a:ext uri="{FF2B5EF4-FFF2-40B4-BE49-F238E27FC236}">
                    <a16:creationId xmlns:a16="http://schemas.microsoft.com/office/drawing/2014/main" id="{66876DC0-325E-49D3-ABB0-D0AF90663A8A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" name="线条">
                <a:extLst>
                  <a:ext uri="{FF2B5EF4-FFF2-40B4-BE49-F238E27FC236}">
                    <a16:creationId xmlns:a16="http://schemas.microsoft.com/office/drawing/2014/main" id="{30C01E36-1240-458D-A365-013234C6FC23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6" name="线条">
                <a:extLst>
                  <a:ext uri="{FF2B5EF4-FFF2-40B4-BE49-F238E27FC236}">
                    <a16:creationId xmlns:a16="http://schemas.microsoft.com/office/drawing/2014/main" id="{FE101E82-133E-47D7-9875-E0F24EFE247B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7" name="线条">
                <a:extLst>
                  <a:ext uri="{FF2B5EF4-FFF2-40B4-BE49-F238E27FC236}">
                    <a16:creationId xmlns:a16="http://schemas.microsoft.com/office/drawing/2014/main" id="{E2A8CDA8-F6B5-43A1-836A-DE282CE50D4D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8" name="线条">
                <a:extLst>
                  <a:ext uri="{FF2B5EF4-FFF2-40B4-BE49-F238E27FC236}">
                    <a16:creationId xmlns:a16="http://schemas.microsoft.com/office/drawing/2014/main" id="{44F9B0CD-D0D8-4880-B28C-350C0A6C1A3B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9" name="线条">
                <a:extLst>
                  <a:ext uri="{FF2B5EF4-FFF2-40B4-BE49-F238E27FC236}">
                    <a16:creationId xmlns:a16="http://schemas.microsoft.com/office/drawing/2014/main" id="{82ABDD87-8660-4291-8EB6-763A3CDFB8E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78" name="成组">
              <a:extLst>
                <a:ext uri="{FF2B5EF4-FFF2-40B4-BE49-F238E27FC236}">
                  <a16:creationId xmlns:a16="http://schemas.microsoft.com/office/drawing/2014/main" id="{8A5488ED-4644-4016-9033-CE3120834666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FF2D1242-39DB-4682-81CE-01FA25464D21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FD2D2AD0-3F9D-4CA8-AF85-B7422E0C5F58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A8FADEC2-1FFA-4A5F-BE47-E8CDD6838717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791B4F18-578D-4BAD-9CA7-58B7CC033664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B1E23617-9069-4B0B-B1EA-5EDDE096AF6E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40012301-A11E-40BA-8185-77EE432003E1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BAD35EAC-1DC5-4BA7-9ED6-B736FF70FB13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3DC913BE-ACC7-40FF-8C5C-DDBA18E8B324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79DF562E-1486-40DA-968C-B10A8F607839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F6FE3793-9E75-4310-8EEB-EF49A75D77B0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3D02066B-0A28-4AFB-98B7-E65B1E8418BE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0B696D54-750B-4786-A39F-D42C00D90CB1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230F512E-D3BD-4BD0-9DC0-2E1A5499ADD3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7AD7F324-5FD7-43AB-ACC8-0691E0AB9CA8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7FAD177F-073B-4A83-8E1F-00358D1C9A53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B8445DB5-3F79-4D3B-BDDC-B881849DFB52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AA9CB553-8308-4601-9D7D-5FD33D419C07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ADF6EBBA-69B5-44F8-9878-3B7F7E7AC11A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D8A69F18-D9D3-426A-8452-003A2E812B36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737E3DBD-9107-4463-BD8E-A4B67DDEBBDC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0124C9DE-A325-4B79-B169-CDED5BB4AE31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322CA919-9C71-4633-AE7B-4D181384DF59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F7B1A58E-E0A4-425C-B95F-602674DD0CEE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B50BDE24-1AAF-4887-BB9D-BBAE88F94F75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2F5A45DE-DC21-43E5-BB7B-20CF246C40B1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0877B83C-886C-4412-B5E3-33610F80C639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3868E205-D644-48D7-B561-22184B416DA7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24BCD169-C1A3-4776-BD52-EF4C9474DFD1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A80D404C-32C9-4412-BD76-57A1A03B254F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4BBDA6AD-ADC6-4373-8F61-C7628DFEBEAD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970E3997-C852-44B2-8BCC-4A511C09C065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0BFB6B6F-3CE6-4459-AA5E-25A318CFB1C6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DB48006E-7FC1-43A6-BCF9-00CA6BDFF49D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562E1FB-7CD6-42D2-9893-9631DA53CFB2}"/>
              </a:ext>
            </a:extLst>
          </p:cNvPr>
          <p:cNvGrpSpPr/>
          <p:nvPr/>
        </p:nvGrpSpPr>
        <p:grpSpPr>
          <a:xfrm>
            <a:off x="642764" y="336550"/>
            <a:ext cx="2552333" cy="1024452"/>
            <a:chOff x="-12700" y="-12700"/>
            <a:chExt cx="5104663" cy="2048902"/>
          </a:xfrm>
        </p:grpSpPr>
        <p:grpSp>
          <p:nvGrpSpPr>
            <p:cNvPr id="6" name="成组">
              <a:extLst>
                <a:ext uri="{FF2B5EF4-FFF2-40B4-BE49-F238E27FC236}">
                  <a16:creationId xmlns:a16="http://schemas.microsoft.com/office/drawing/2014/main" id="{525B958F-E9A6-4C7B-9E89-700781901D3E}"/>
                </a:ext>
              </a:extLst>
            </p:cNvPr>
            <p:cNvGrpSpPr/>
            <p:nvPr/>
          </p:nvGrpSpPr>
          <p:grpSpPr>
            <a:xfrm>
              <a:off x="13449" y="-12700"/>
              <a:ext cx="5078515" cy="1243739"/>
              <a:chOff x="0" y="-12700"/>
              <a:chExt cx="5078514" cy="1243738"/>
            </a:xfrm>
          </p:grpSpPr>
          <p:sp>
            <p:nvSpPr>
              <p:cNvPr id="14" name="矩形">
                <a:extLst>
                  <a:ext uri="{FF2B5EF4-FFF2-40B4-BE49-F238E27FC236}">
                    <a16:creationId xmlns:a16="http://schemas.microsoft.com/office/drawing/2014/main" id="{1B6BAB78-3FB0-4601-960B-78BB34E08D6B}"/>
                  </a:ext>
                </a:extLst>
              </p:cNvPr>
              <p:cNvSpPr/>
              <p:nvPr/>
            </p:nvSpPr>
            <p:spPr>
              <a:xfrm>
                <a:off x="212934" y="227131"/>
                <a:ext cx="4852881" cy="991224"/>
              </a:xfrm>
              <a:prstGeom prst="rect">
                <a:avLst/>
              </a:prstGeom>
              <a:solidFill>
                <a:srgbClr val="F0C64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" name="矩形">
                <a:extLst>
                  <a:ext uri="{FF2B5EF4-FFF2-40B4-BE49-F238E27FC236}">
                    <a16:creationId xmlns:a16="http://schemas.microsoft.com/office/drawing/2014/main" id="{6EF99311-4551-4159-A083-DA4536A40A46}"/>
                  </a:ext>
                </a:extLst>
              </p:cNvPr>
              <p:cNvSpPr/>
              <p:nvPr/>
            </p:nvSpPr>
            <p:spPr>
              <a:xfrm>
                <a:off x="0" y="6012"/>
                <a:ext cx="4852880" cy="991224"/>
              </a:xfrm>
              <a:prstGeom prst="rect">
                <a:avLst/>
              </a:prstGeom>
              <a:solidFill>
                <a:srgbClr val="71E6A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16" name="形状">
                <a:extLst>
                  <a:ext uri="{FF2B5EF4-FFF2-40B4-BE49-F238E27FC236}">
                    <a16:creationId xmlns:a16="http://schemas.microsoft.com/office/drawing/2014/main" id="{9CC52149-59C8-47D8-847F-6D693E2FB34B}"/>
                  </a:ext>
                </a:extLst>
              </p:cNvPr>
              <p:cNvGrpSpPr/>
              <p:nvPr/>
            </p:nvGrpSpPr>
            <p:grpSpPr>
              <a:xfrm>
                <a:off x="4846928" y="-12700"/>
                <a:ext cx="231587" cy="1243739"/>
                <a:chOff x="0" y="0"/>
                <a:chExt cx="231586" cy="1243738"/>
              </a:xfrm>
            </p:grpSpPr>
            <p:sp>
              <p:nvSpPr>
                <p:cNvPr id="17" name="形状">
                  <a:extLst>
                    <a:ext uri="{FF2B5EF4-FFF2-40B4-BE49-F238E27FC236}">
                      <a16:creationId xmlns:a16="http://schemas.microsoft.com/office/drawing/2014/main" id="{04B8804B-5FB2-4CCB-B59B-F43B7A561842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206187" cy="12183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4027"/>
                      </a:lnTo>
                      <a:lnTo>
                        <a:pt x="21600" y="21600"/>
                      </a:lnTo>
                      <a:lnTo>
                        <a:pt x="0" y="175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C643"/>
                </a:solidFill>
                <a:ln>
                  <a:noFill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defTabSz="1219169" hangingPunct="0"/>
                  <a:endParaRPr sz="600" kern="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18" name="形状 形状" descr="形状 形状">
                  <a:extLst>
                    <a:ext uri="{FF2B5EF4-FFF2-40B4-BE49-F238E27FC236}">
                      <a16:creationId xmlns:a16="http://schemas.microsoft.com/office/drawing/2014/main" id="{0F7A516F-AC85-49AF-B2C6-84ADCE0B431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231587" cy="124373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7" name="线条">
              <a:extLst>
                <a:ext uri="{FF2B5EF4-FFF2-40B4-BE49-F238E27FC236}">
                  <a16:creationId xmlns:a16="http://schemas.microsoft.com/office/drawing/2014/main" id="{7BF8D457-47F4-4E52-ACF1-A94A26DC55E1}"/>
                </a:ext>
              </a:extLst>
            </p:cNvPr>
            <p:cNvSpPr/>
            <p:nvPr/>
          </p:nvSpPr>
          <p:spPr>
            <a:xfrm>
              <a:off x="2448419" y="1604937"/>
              <a:ext cx="279268" cy="7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线条">
              <a:extLst>
                <a:ext uri="{FF2B5EF4-FFF2-40B4-BE49-F238E27FC236}">
                  <a16:creationId xmlns:a16="http://schemas.microsoft.com/office/drawing/2014/main" id="{36B9943D-719A-47A2-9C59-FCE48F2A5DA3}"/>
                </a:ext>
              </a:extLst>
            </p:cNvPr>
            <p:cNvSpPr/>
            <p:nvPr/>
          </p:nvSpPr>
          <p:spPr>
            <a:xfrm>
              <a:off x="2453591" y="910531"/>
              <a:ext cx="464529" cy="110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2" y="0"/>
                  </a:moveTo>
                  <a:lnTo>
                    <a:pt x="12853" y="3937"/>
                  </a:lnTo>
                  <a:lnTo>
                    <a:pt x="12611" y="9395"/>
                  </a:lnTo>
                  <a:lnTo>
                    <a:pt x="21600" y="12777"/>
                  </a:lnTo>
                  <a:lnTo>
                    <a:pt x="12780" y="15690"/>
                  </a:lnTo>
                  <a:lnTo>
                    <a:pt x="13025" y="21600"/>
                  </a:lnTo>
                  <a:lnTo>
                    <a:pt x="0" y="18048"/>
                  </a:lnTo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形状">
              <a:extLst>
                <a:ext uri="{FF2B5EF4-FFF2-40B4-BE49-F238E27FC236}">
                  <a16:creationId xmlns:a16="http://schemas.microsoft.com/office/drawing/2014/main" id="{A352B19F-A821-42AB-8467-8104907B665D}"/>
                </a:ext>
              </a:extLst>
            </p:cNvPr>
            <p:cNvSpPr/>
            <p:nvPr/>
          </p:nvSpPr>
          <p:spPr>
            <a:xfrm>
              <a:off x="7837" y="913481"/>
              <a:ext cx="2700779" cy="9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6849"/>
                  </a:lnTo>
                  <a:lnTo>
                    <a:pt x="21600" y="10897"/>
                  </a:lnTo>
                  <a:lnTo>
                    <a:pt x="19536" y="15092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10" name="形状">
              <a:extLst>
                <a:ext uri="{FF2B5EF4-FFF2-40B4-BE49-F238E27FC236}">
                  <a16:creationId xmlns:a16="http://schemas.microsoft.com/office/drawing/2014/main" id="{B4A83EE9-2BB6-42EB-A343-46C3DD204A25}"/>
                </a:ext>
              </a:extLst>
            </p:cNvPr>
            <p:cNvGrpSpPr/>
            <p:nvPr/>
          </p:nvGrpSpPr>
          <p:grpSpPr>
            <a:xfrm>
              <a:off x="-12701" y="1821379"/>
              <a:ext cx="2767108" cy="214824"/>
              <a:chOff x="0" y="0"/>
              <a:chExt cx="2767106" cy="214822"/>
            </a:xfrm>
          </p:grpSpPr>
          <p:sp>
            <p:nvSpPr>
              <p:cNvPr id="12" name="形状">
                <a:extLst>
                  <a:ext uri="{FF2B5EF4-FFF2-40B4-BE49-F238E27FC236}">
                    <a16:creationId xmlns:a16="http://schemas.microsoft.com/office/drawing/2014/main" id="{4AAD9C11-D33E-4CF2-A246-27418A9E4963}"/>
                  </a:ext>
                </a:extLst>
              </p:cNvPr>
              <p:cNvSpPr/>
              <p:nvPr/>
            </p:nvSpPr>
            <p:spPr>
              <a:xfrm>
                <a:off x="12700" y="12700"/>
                <a:ext cx="2741707" cy="18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8" y="726"/>
                    </a:moveTo>
                    <a:lnTo>
                      <a:pt x="21600" y="21600"/>
                    </a:lnTo>
                    <a:lnTo>
                      <a:pt x="2487" y="21600"/>
                    </a:lnTo>
                    <a:lnTo>
                      <a:pt x="0" y="0"/>
                    </a:lnTo>
                    <a:lnTo>
                      <a:pt x="19378" y="726"/>
                    </a:ln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3" name="形状 形状" descr="形状 形状">
                <a:extLst>
                  <a:ext uri="{FF2B5EF4-FFF2-40B4-BE49-F238E27FC236}">
                    <a16:creationId xmlns:a16="http://schemas.microsoft.com/office/drawing/2014/main" id="{2967CBA9-AD8C-4818-A187-089A3F7CFDDC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767107" cy="214823"/>
              </a:xfrm>
              <a:prstGeom prst="rect">
                <a:avLst/>
              </a:prstGeom>
              <a:effectLst/>
            </p:spPr>
          </p:pic>
        </p:grpSp>
        <p:sp>
          <p:nvSpPr>
            <p:cNvPr id="11" name="线条">
              <a:extLst>
                <a:ext uri="{FF2B5EF4-FFF2-40B4-BE49-F238E27FC236}">
                  <a16:creationId xmlns:a16="http://schemas.microsoft.com/office/drawing/2014/main" id="{D315D1F4-F46E-462C-B9A5-0D8AE439C8A3}"/>
                </a:ext>
              </a:extLst>
            </p:cNvPr>
            <p:cNvSpPr/>
            <p:nvPr/>
          </p:nvSpPr>
          <p:spPr>
            <a:xfrm>
              <a:off x="2452566" y="1567537"/>
              <a:ext cx="279218" cy="1529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9" name="标题填写在此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712F5A6-F06B-408F-8226-D6A42D9BF2E6}"/>
              </a:ext>
            </a:extLst>
          </p:cNvPr>
          <p:cNvSpPr txBox="1"/>
          <p:nvPr/>
        </p:nvSpPr>
        <p:spPr>
          <a:xfrm>
            <a:off x="811444" y="380344"/>
            <a:ext cx="2071080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50" kern="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项目</a:t>
            </a:r>
            <a:r>
              <a:rPr kumimoji="0" lang="zh-CN" altLang="en-US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简介及背景</a:t>
            </a:r>
          </a:p>
        </p:txBody>
      </p:sp>
      <p:sp>
        <p:nvSpPr>
          <p:cNvPr id="20" name="副标题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58B408-3E01-4A5D-9EEB-5B6AAB8A44F8}"/>
              </a:ext>
            </a:extLst>
          </p:cNvPr>
          <p:cNvSpPr txBox="1"/>
          <p:nvPr/>
        </p:nvSpPr>
        <p:spPr>
          <a:xfrm>
            <a:off x="829454" y="882859"/>
            <a:ext cx="872034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0232B37-3FD4-4F48-A1D6-C118D1CF99CE}"/>
              </a:ext>
            </a:extLst>
          </p:cNvPr>
          <p:cNvSpPr/>
          <p:nvPr/>
        </p:nvSpPr>
        <p:spPr>
          <a:xfrm flipV="1">
            <a:off x="3572060" y="706116"/>
            <a:ext cx="7007878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16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FE5D06-B6AC-427D-B604-2872BFD07A82}"/>
              </a:ext>
            </a:extLst>
          </p:cNvPr>
          <p:cNvSpPr txBox="1"/>
          <p:nvPr/>
        </p:nvSpPr>
        <p:spPr>
          <a:xfrm>
            <a:off x="10856974" y="334220"/>
            <a:ext cx="634789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02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C0C0C0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23" name="16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A4228A7-4E8D-4938-89D0-0B6408F5C492}"/>
              </a:ext>
            </a:extLst>
          </p:cNvPr>
          <p:cNvSpPr txBox="1"/>
          <p:nvPr/>
        </p:nvSpPr>
        <p:spPr>
          <a:xfrm>
            <a:off x="10811263" y="335964"/>
            <a:ext cx="727763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FFFFFF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grpSp>
        <p:nvGrpSpPr>
          <p:cNvPr id="29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A86A56-1C4E-4D21-A106-CA88B37C538B}"/>
              </a:ext>
            </a:extLst>
          </p:cNvPr>
          <p:cNvGrpSpPr/>
          <p:nvPr/>
        </p:nvGrpSpPr>
        <p:grpSpPr>
          <a:xfrm>
            <a:off x="2843472" y="2300445"/>
            <a:ext cx="6378975" cy="4101089"/>
            <a:chOff x="0" y="0"/>
            <a:chExt cx="6500344" cy="3287056"/>
          </a:xfrm>
        </p:grpSpPr>
        <p:sp>
          <p:nvSpPr>
            <p:cNvPr id="30" name="形状">
              <a:extLst>
                <a:ext uri="{FF2B5EF4-FFF2-40B4-BE49-F238E27FC236}">
                  <a16:creationId xmlns:a16="http://schemas.microsoft.com/office/drawing/2014/main" id="{C1C1243F-F401-49C2-9315-F83DA87BE5A2}"/>
                </a:ext>
              </a:extLst>
            </p:cNvPr>
            <p:cNvSpPr/>
            <p:nvPr/>
          </p:nvSpPr>
          <p:spPr>
            <a:xfrm>
              <a:off x="12700" y="12700"/>
              <a:ext cx="6474945" cy="3261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1598"/>
                  </a:moveTo>
                  <a:lnTo>
                    <a:pt x="19617" y="0"/>
                  </a:lnTo>
                  <a:cubicBezTo>
                    <a:pt x="20257" y="450"/>
                    <a:pt x="20816" y="1266"/>
                    <a:pt x="21224" y="2345"/>
                  </a:cubicBezTo>
                  <a:cubicBezTo>
                    <a:pt x="21328" y="2621"/>
                    <a:pt x="21421" y="2912"/>
                    <a:pt x="21503" y="3216"/>
                  </a:cubicBezTo>
                  <a:cubicBezTo>
                    <a:pt x="21552" y="3446"/>
                    <a:pt x="21576" y="3734"/>
                    <a:pt x="21588" y="4107"/>
                  </a:cubicBezTo>
                  <a:cubicBezTo>
                    <a:pt x="21600" y="4481"/>
                    <a:pt x="21600" y="4941"/>
                    <a:pt x="21600" y="5516"/>
                  </a:cubicBezTo>
                  <a:lnTo>
                    <a:pt x="21600" y="17682"/>
                  </a:lnTo>
                  <a:cubicBezTo>
                    <a:pt x="21600" y="18257"/>
                    <a:pt x="21600" y="18717"/>
                    <a:pt x="21588" y="19091"/>
                  </a:cubicBezTo>
                  <a:cubicBezTo>
                    <a:pt x="21576" y="19464"/>
                    <a:pt x="21552" y="19752"/>
                    <a:pt x="21503" y="19982"/>
                  </a:cubicBezTo>
                  <a:cubicBezTo>
                    <a:pt x="21443" y="20313"/>
                    <a:pt x="21346" y="20609"/>
                    <a:pt x="21224" y="20853"/>
                  </a:cubicBezTo>
                  <a:cubicBezTo>
                    <a:pt x="21101" y="21096"/>
                    <a:pt x="20952" y="21287"/>
                    <a:pt x="20785" y="21408"/>
                  </a:cubicBezTo>
                  <a:cubicBezTo>
                    <a:pt x="20669" y="21504"/>
                    <a:pt x="20524" y="21552"/>
                    <a:pt x="20336" y="21576"/>
                  </a:cubicBezTo>
                  <a:cubicBezTo>
                    <a:pt x="20148" y="21600"/>
                    <a:pt x="19916" y="21600"/>
                    <a:pt x="19626" y="21600"/>
                  </a:cubicBezTo>
                  <a:lnTo>
                    <a:pt x="2927" y="21600"/>
                  </a:lnTo>
                  <a:cubicBezTo>
                    <a:pt x="2642" y="21574"/>
                    <a:pt x="2409" y="21583"/>
                    <a:pt x="2218" y="21576"/>
                  </a:cubicBezTo>
                  <a:cubicBezTo>
                    <a:pt x="2013" y="21569"/>
                    <a:pt x="1851" y="21544"/>
                    <a:pt x="1713" y="21470"/>
                  </a:cubicBezTo>
                  <a:cubicBezTo>
                    <a:pt x="1355" y="21355"/>
                    <a:pt x="1018" y="21065"/>
                    <a:pt x="731" y="20625"/>
                  </a:cubicBezTo>
                  <a:cubicBezTo>
                    <a:pt x="392" y="20105"/>
                    <a:pt x="138" y="19398"/>
                    <a:pt x="0" y="18592"/>
                  </a:cubicBezTo>
                  <a:lnTo>
                    <a:pt x="954" y="5516"/>
                  </a:lnTo>
                  <a:cubicBezTo>
                    <a:pt x="954" y="4941"/>
                    <a:pt x="954" y="4481"/>
                    <a:pt x="966" y="4107"/>
                  </a:cubicBezTo>
                  <a:cubicBezTo>
                    <a:pt x="978" y="3734"/>
                    <a:pt x="1002" y="3446"/>
                    <a:pt x="1050" y="3216"/>
                  </a:cubicBezTo>
                  <a:cubicBezTo>
                    <a:pt x="1111" y="2885"/>
                    <a:pt x="1207" y="2588"/>
                    <a:pt x="1330" y="2345"/>
                  </a:cubicBezTo>
                  <a:cubicBezTo>
                    <a:pt x="1453" y="2101"/>
                    <a:pt x="1602" y="1910"/>
                    <a:pt x="1769" y="1790"/>
                  </a:cubicBezTo>
                  <a:cubicBezTo>
                    <a:pt x="1885" y="1694"/>
                    <a:pt x="2030" y="1646"/>
                    <a:pt x="2218" y="1622"/>
                  </a:cubicBezTo>
                  <a:cubicBezTo>
                    <a:pt x="2406" y="1598"/>
                    <a:pt x="2638" y="1598"/>
                    <a:pt x="2927" y="1598"/>
                  </a:cubicBezTo>
                  <a:close/>
                </a:path>
              </a:pathLst>
            </a:custGeom>
            <a:solidFill>
              <a:srgbClr val="F0C643"/>
            </a:solid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1" name="形状 形状" descr="形状 形状">
              <a:extLst>
                <a:ext uri="{FF2B5EF4-FFF2-40B4-BE49-F238E27FC236}">
                  <a16:creationId xmlns:a16="http://schemas.microsoft.com/office/drawing/2014/main" id="{09CDB9F3-9638-4089-9A58-0D3907641B9F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500345" cy="3287057"/>
            </a:xfrm>
            <a:prstGeom prst="rect">
              <a:avLst/>
            </a:prstGeom>
            <a:effectLst/>
          </p:spPr>
        </p:pic>
      </p:grpSp>
      <p:sp>
        <p:nvSpPr>
          <p:cNvPr id="32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B463C70-22E8-442B-AE39-F5FBEE4673C9}"/>
              </a:ext>
            </a:extLst>
          </p:cNvPr>
          <p:cNvSpPr/>
          <p:nvPr/>
        </p:nvSpPr>
        <p:spPr>
          <a:xfrm>
            <a:off x="2799074" y="1679377"/>
            <a:ext cx="4550676" cy="2999382"/>
          </a:xfrm>
          <a:prstGeom prst="roundRect">
            <a:avLst>
              <a:gd name="adj" fmla="val 15000"/>
            </a:avLst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C939FC-2B93-468F-9568-78A728A6A1E2}"/>
              </a:ext>
            </a:extLst>
          </p:cNvPr>
          <p:cNvSpPr/>
          <p:nvPr/>
        </p:nvSpPr>
        <p:spPr>
          <a:xfrm>
            <a:off x="2791539" y="2202841"/>
            <a:ext cx="6000365" cy="3766196"/>
          </a:xfrm>
          <a:prstGeom prst="roundRect">
            <a:avLst>
              <a:gd name="adj" fmla="val 12813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夏季，是一年四季中第二个季节，从立夏起至立秋结束。各地区夏季的气候并非一样。 夏季，是一年四季中第二个季节，从立夏起至立秋结束。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62739EF-1DE8-430C-98DE-B4B8BC037B77}"/>
              </a:ext>
            </a:extLst>
          </p:cNvPr>
          <p:cNvSpPr txBox="1"/>
          <p:nvPr/>
        </p:nvSpPr>
        <p:spPr>
          <a:xfrm>
            <a:off x="3255505" y="2391397"/>
            <a:ext cx="5066887" cy="333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just">
              <a:lnSpc>
                <a:spcPct val="110000"/>
              </a:lnSpc>
              <a:defRPr sz="17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defTabSz="1219169" hangingPunct="0">
              <a:lnSpc>
                <a:spcPct val="15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该项目通过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ARGO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（海洋观测系统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可通过该系统观测到的数据计算获得海水盐度和密度等）数据，并将采集到的数据生成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network Common Data Format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，中文译法为“网络通用数据格式”）文件，通过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Matplolib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模块以及</a:t>
            </a:r>
            <a:r>
              <a:rPr lang="en-US" altLang="zh-CN" sz="16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Cartopy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模块绘制海洋轮廓以及不同数值的等高线，进而通过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Animation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模块将不同深度海水的盐度和温度用动图展示出来，进而使用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6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Tkinter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模块设计了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，实现人机交互，使得程序更具可读性。</a:t>
            </a:r>
          </a:p>
        </p:txBody>
      </p:sp>
      <p:sp>
        <p:nvSpPr>
          <p:cNvPr id="48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5721FB0-90E1-42B1-990A-576F5EF622B1}"/>
              </a:ext>
            </a:extLst>
          </p:cNvPr>
          <p:cNvSpPr/>
          <p:nvPr/>
        </p:nvSpPr>
        <p:spPr>
          <a:xfrm>
            <a:off x="1865066" y="1632740"/>
            <a:ext cx="1363704" cy="858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49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BC95B11-0C53-488C-BEC2-DC6F8AE3F101}"/>
              </a:ext>
            </a:extLst>
          </p:cNvPr>
          <p:cNvGrpSpPr/>
          <p:nvPr/>
        </p:nvGrpSpPr>
        <p:grpSpPr>
          <a:xfrm>
            <a:off x="961589" y="4493855"/>
            <a:ext cx="1070751" cy="977415"/>
            <a:chOff x="0" y="0"/>
            <a:chExt cx="1088820" cy="951121"/>
          </a:xfrm>
        </p:grpSpPr>
        <p:sp>
          <p:nvSpPr>
            <p:cNvPr id="50" name="椭圆形">
              <a:extLst>
                <a:ext uri="{FF2B5EF4-FFF2-40B4-BE49-F238E27FC236}">
                  <a16:creationId xmlns:a16="http://schemas.microsoft.com/office/drawing/2014/main" id="{5C2C7C31-0B48-4082-B4C6-FA64D7C53547}"/>
                </a:ext>
              </a:extLst>
            </p:cNvPr>
            <p:cNvSpPr/>
            <p:nvPr/>
          </p:nvSpPr>
          <p:spPr>
            <a:xfrm rot="20236989">
              <a:off x="44343" y="260025"/>
              <a:ext cx="1000135" cy="43056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形状">
              <a:extLst>
                <a:ext uri="{FF2B5EF4-FFF2-40B4-BE49-F238E27FC236}">
                  <a16:creationId xmlns:a16="http://schemas.microsoft.com/office/drawing/2014/main" id="{1A55CEB4-DE2A-40C3-927F-B1E1560F0445}"/>
                </a:ext>
              </a:extLst>
            </p:cNvPr>
            <p:cNvSpPr/>
            <p:nvPr/>
          </p:nvSpPr>
          <p:spPr>
            <a:xfrm rot="20283060">
              <a:off x="210919" y="92517"/>
              <a:ext cx="643595" cy="766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2" name="圆形">
              <a:extLst>
                <a:ext uri="{FF2B5EF4-FFF2-40B4-BE49-F238E27FC236}">
                  <a16:creationId xmlns:a16="http://schemas.microsoft.com/office/drawing/2014/main" id="{708732B9-A396-4A51-8290-0F421AC87D59}"/>
                </a:ext>
              </a:extLst>
            </p:cNvPr>
            <p:cNvSpPr/>
            <p:nvPr/>
          </p:nvSpPr>
          <p:spPr>
            <a:xfrm>
              <a:off x="855289" y="175456"/>
              <a:ext cx="86175" cy="861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3" name="圆形">
              <a:extLst>
                <a:ext uri="{FF2B5EF4-FFF2-40B4-BE49-F238E27FC236}">
                  <a16:creationId xmlns:a16="http://schemas.microsoft.com/office/drawing/2014/main" id="{008D44E4-8EB8-470E-8D87-928657841323}"/>
                </a:ext>
              </a:extLst>
            </p:cNvPr>
            <p:cNvSpPr/>
            <p:nvPr/>
          </p:nvSpPr>
          <p:spPr>
            <a:xfrm>
              <a:off x="220601" y="706962"/>
              <a:ext cx="86175" cy="861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线条">
              <a:extLst>
                <a:ext uri="{FF2B5EF4-FFF2-40B4-BE49-F238E27FC236}">
                  <a16:creationId xmlns:a16="http://schemas.microsoft.com/office/drawing/2014/main" id="{11D480A4-7DEA-44DE-894F-F1EC1C4A511B}"/>
                </a:ext>
              </a:extLst>
            </p:cNvPr>
            <p:cNvSpPr/>
            <p:nvPr/>
          </p:nvSpPr>
          <p:spPr>
            <a:xfrm flipV="1">
              <a:off x="553995" y="645559"/>
              <a:ext cx="134902" cy="54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5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5924D43-F9AD-4809-9721-A71DBB468928}"/>
              </a:ext>
            </a:extLst>
          </p:cNvPr>
          <p:cNvSpPr/>
          <p:nvPr/>
        </p:nvSpPr>
        <p:spPr>
          <a:xfrm>
            <a:off x="7912274" y="5148403"/>
            <a:ext cx="1553593" cy="92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5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E4BEF13-619D-4102-8ABD-EE5A6B7C72F4}"/>
              </a:ext>
            </a:extLst>
          </p:cNvPr>
          <p:cNvGrpSpPr/>
          <p:nvPr/>
        </p:nvGrpSpPr>
        <p:grpSpPr>
          <a:xfrm flipH="1">
            <a:off x="7975198" y="5335305"/>
            <a:ext cx="4223534" cy="1545189"/>
            <a:chOff x="0" y="0"/>
            <a:chExt cx="8447065" cy="3090377"/>
          </a:xfrm>
        </p:grpSpPr>
        <p:sp>
          <p:nvSpPr>
            <p:cNvPr id="57" name="三角形">
              <a:extLst>
                <a:ext uri="{FF2B5EF4-FFF2-40B4-BE49-F238E27FC236}">
                  <a16:creationId xmlns:a16="http://schemas.microsoft.com/office/drawing/2014/main" id="{E5A1D854-032A-40B2-9B7B-ED4AEBACC3FB}"/>
                </a:ext>
              </a:extLst>
            </p:cNvPr>
            <p:cNvSpPr/>
            <p:nvPr/>
          </p:nvSpPr>
          <p:spPr>
            <a:xfrm>
              <a:off x="11372" y="1981897"/>
              <a:ext cx="2145484" cy="1068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形状">
              <a:extLst>
                <a:ext uri="{FF2B5EF4-FFF2-40B4-BE49-F238E27FC236}">
                  <a16:creationId xmlns:a16="http://schemas.microsoft.com/office/drawing/2014/main" id="{D883A76E-BA15-4241-9415-DE4BA4C7D22F}"/>
                </a:ext>
              </a:extLst>
            </p:cNvPr>
            <p:cNvSpPr/>
            <p:nvPr/>
          </p:nvSpPr>
          <p:spPr>
            <a:xfrm rot="10800000">
              <a:off x="5433" y="1382244"/>
              <a:ext cx="2769505" cy="166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7" y="0"/>
                  </a:moveTo>
                  <a:lnTo>
                    <a:pt x="0" y="5706"/>
                  </a:lnTo>
                  <a:lnTo>
                    <a:pt x="12907" y="21600"/>
                  </a:lnTo>
                  <a:lnTo>
                    <a:pt x="21600" y="13835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三角形">
              <a:extLst>
                <a:ext uri="{FF2B5EF4-FFF2-40B4-BE49-F238E27FC236}">
                  <a16:creationId xmlns:a16="http://schemas.microsoft.com/office/drawing/2014/main" id="{75B74F9B-59A9-4A5C-AEAA-DDA93CDCFBDC}"/>
                </a:ext>
              </a:extLst>
            </p:cNvPr>
            <p:cNvSpPr/>
            <p:nvPr/>
          </p:nvSpPr>
          <p:spPr>
            <a:xfrm rot="10800000">
              <a:off x="0" y="0"/>
              <a:ext cx="1120082" cy="1981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6535"/>
                  </a:lnTo>
                  <a:lnTo>
                    <a:pt x="2149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形状">
              <a:extLst>
                <a:ext uri="{FF2B5EF4-FFF2-40B4-BE49-F238E27FC236}">
                  <a16:creationId xmlns:a16="http://schemas.microsoft.com/office/drawing/2014/main" id="{92C6F4CA-E1BA-4F7E-B717-EC9C99BF538B}"/>
                </a:ext>
              </a:extLst>
            </p:cNvPr>
            <p:cNvSpPr/>
            <p:nvPr/>
          </p:nvSpPr>
          <p:spPr>
            <a:xfrm rot="10800000">
              <a:off x="2150916" y="2314325"/>
              <a:ext cx="3979110" cy="771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3"/>
                  </a:moveTo>
                  <a:lnTo>
                    <a:pt x="18213" y="13335"/>
                  </a:lnTo>
                  <a:lnTo>
                    <a:pt x="0" y="21600"/>
                  </a:lnTo>
                  <a:lnTo>
                    <a:pt x="12775" y="0"/>
                  </a:lnTo>
                  <a:lnTo>
                    <a:pt x="21600" y="1003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1" name="形状">
              <a:extLst>
                <a:ext uri="{FF2B5EF4-FFF2-40B4-BE49-F238E27FC236}">
                  <a16:creationId xmlns:a16="http://schemas.microsoft.com/office/drawing/2014/main" id="{A25F7514-019B-4286-A590-B522CA6FF5DB}"/>
                </a:ext>
              </a:extLst>
            </p:cNvPr>
            <p:cNvSpPr/>
            <p:nvPr/>
          </p:nvSpPr>
          <p:spPr>
            <a:xfrm rot="10800000">
              <a:off x="3776719" y="2314325"/>
              <a:ext cx="3337870" cy="77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622" y="9026"/>
                  </a:lnTo>
                  <a:lnTo>
                    <a:pt x="6371" y="21600"/>
                  </a:lnTo>
                  <a:lnTo>
                    <a:pt x="2160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" name="形状">
              <a:extLst>
                <a:ext uri="{FF2B5EF4-FFF2-40B4-BE49-F238E27FC236}">
                  <a16:creationId xmlns:a16="http://schemas.microsoft.com/office/drawing/2014/main" id="{01E56A6D-4D57-401D-94A7-2BB63EEBF4C0}"/>
                </a:ext>
              </a:extLst>
            </p:cNvPr>
            <p:cNvSpPr/>
            <p:nvPr/>
          </p:nvSpPr>
          <p:spPr>
            <a:xfrm rot="10800000">
              <a:off x="6130025" y="2314325"/>
              <a:ext cx="2317041" cy="77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22" y="0"/>
                  </a:moveTo>
                  <a:lnTo>
                    <a:pt x="19080" y="9026"/>
                  </a:lnTo>
                  <a:lnTo>
                    <a:pt x="21600" y="21600"/>
                  </a:lnTo>
                  <a:lnTo>
                    <a:pt x="0" y="455"/>
                  </a:lnTo>
                  <a:lnTo>
                    <a:pt x="12422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3" name="形状">
              <a:extLst>
                <a:ext uri="{FF2B5EF4-FFF2-40B4-BE49-F238E27FC236}">
                  <a16:creationId xmlns:a16="http://schemas.microsoft.com/office/drawing/2014/main" id="{94879A72-A6CC-49D8-807B-923CD35C3865}"/>
                </a:ext>
              </a:extLst>
            </p:cNvPr>
            <p:cNvSpPr/>
            <p:nvPr/>
          </p:nvSpPr>
          <p:spPr>
            <a:xfrm rot="10800000">
              <a:off x="1956729" y="2014675"/>
              <a:ext cx="991367" cy="103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69" y="0"/>
                  </a:moveTo>
                  <a:lnTo>
                    <a:pt x="3773" y="9191"/>
                  </a:lnTo>
                  <a:lnTo>
                    <a:pt x="0" y="21600"/>
                  </a:lnTo>
                  <a:lnTo>
                    <a:pt x="21600" y="21357"/>
                  </a:lnTo>
                  <a:lnTo>
                    <a:pt x="17369" y="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4" name="形状">
              <a:extLst>
                <a:ext uri="{FF2B5EF4-FFF2-40B4-BE49-F238E27FC236}">
                  <a16:creationId xmlns:a16="http://schemas.microsoft.com/office/drawing/2014/main" id="{58A91033-AD24-4BC5-A23C-BA69AE3BD486}"/>
                </a:ext>
              </a:extLst>
            </p:cNvPr>
            <p:cNvSpPr/>
            <p:nvPr/>
          </p:nvSpPr>
          <p:spPr>
            <a:xfrm rot="10800000">
              <a:off x="2774937" y="2014675"/>
              <a:ext cx="1100385" cy="594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43"/>
                  </a:moveTo>
                  <a:lnTo>
                    <a:pt x="21600" y="0"/>
                  </a:lnTo>
                  <a:lnTo>
                    <a:pt x="18201" y="21600"/>
                  </a:lnTo>
                  <a:lnTo>
                    <a:pt x="11464" y="13295"/>
                  </a:lnTo>
                  <a:lnTo>
                    <a:pt x="0" y="4143"/>
                  </a:lnTo>
                  <a:close/>
                </a:path>
              </a:pathLst>
            </a:cu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6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96B2A73-5971-44B7-8BDD-79128A8B3F10}"/>
              </a:ext>
            </a:extLst>
          </p:cNvPr>
          <p:cNvGrpSpPr/>
          <p:nvPr/>
        </p:nvGrpSpPr>
        <p:grpSpPr>
          <a:xfrm>
            <a:off x="-5547" y="4601714"/>
            <a:ext cx="2642287" cy="2335931"/>
            <a:chOff x="0" y="0"/>
            <a:chExt cx="5284573" cy="4671860"/>
          </a:xfrm>
        </p:grpSpPr>
        <p:sp>
          <p:nvSpPr>
            <p:cNvPr id="66" name="三角形">
              <a:extLst>
                <a:ext uri="{FF2B5EF4-FFF2-40B4-BE49-F238E27FC236}">
                  <a16:creationId xmlns:a16="http://schemas.microsoft.com/office/drawing/2014/main" id="{2F093685-ECF3-44E7-84A3-BF51280E3B9C}"/>
                </a:ext>
              </a:extLst>
            </p:cNvPr>
            <p:cNvSpPr/>
            <p:nvPr/>
          </p:nvSpPr>
          <p:spPr>
            <a:xfrm>
              <a:off x="7114" y="2996123"/>
              <a:ext cx="1342238" cy="161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7" name="形状">
              <a:extLst>
                <a:ext uri="{FF2B5EF4-FFF2-40B4-BE49-F238E27FC236}">
                  <a16:creationId xmlns:a16="http://schemas.microsoft.com/office/drawing/2014/main" id="{BDA8E1D6-F381-4B78-82B0-3FD569A0CC41}"/>
                </a:ext>
              </a:extLst>
            </p:cNvPr>
            <p:cNvSpPr/>
            <p:nvPr/>
          </p:nvSpPr>
          <p:spPr>
            <a:xfrm rot="10800000">
              <a:off x="3399" y="2089601"/>
              <a:ext cx="1732632" cy="2521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7" y="0"/>
                  </a:moveTo>
                  <a:lnTo>
                    <a:pt x="0" y="5706"/>
                  </a:lnTo>
                  <a:lnTo>
                    <a:pt x="12907" y="21600"/>
                  </a:lnTo>
                  <a:lnTo>
                    <a:pt x="21600" y="13835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8" name="三角形">
              <a:extLst>
                <a:ext uri="{FF2B5EF4-FFF2-40B4-BE49-F238E27FC236}">
                  <a16:creationId xmlns:a16="http://schemas.microsoft.com/office/drawing/2014/main" id="{A801B963-4F25-4BFC-A03F-E8FD5FBB595C}"/>
                </a:ext>
              </a:extLst>
            </p:cNvPr>
            <p:cNvSpPr/>
            <p:nvPr/>
          </p:nvSpPr>
          <p:spPr>
            <a:xfrm rot="10800000">
              <a:off x="-1" y="-1"/>
              <a:ext cx="700737" cy="2996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6535"/>
                  </a:lnTo>
                  <a:lnTo>
                    <a:pt x="2149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" name="形状">
              <a:extLst>
                <a:ext uri="{FF2B5EF4-FFF2-40B4-BE49-F238E27FC236}">
                  <a16:creationId xmlns:a16="http://schemas.microsoft.com/office/drawing/2014/main" id="{76AFB331-1E18-4B6B-8C98-240B9DD54441}"/>
                </a:ext>
              </a:extLst>
            </p:cNvPr>
            <p:cNvSpPr/>
            <p:nvPr/>
          </p:nvSpPr>
          <p:spPr>
            <a:xfrm rot="10800000">
              <a:off x="1345636" y="3498668"/>
              <a:ext cx="2489374" cy="116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3"/>
                  </a:moveTo>
                  <a:lnTo>
                    <a:pt x="18213" y="13335"/>
                  </a:lnTo>
                  <a:lnTo>
                    <a:pt x="0" y="21600"/>
                  </a:lnTo>
                  <a:lnTo>
                    <a:pt x="12775" y="0"/>
                  </a:lnTo>
                  <a:lnTo>
                    <a:pt x="21600" y="1003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0" name="形状">
              <a:extLst>
                <a:ext uri="{FF2B5EF4-FFF2-40B4-BE49-F238E27FC236}">
                  <a16:creationId xmlns:a16="http://schemas.microsoft.com/office/drawing/2014/main" id="{6B571531-3A24-417A-9FC9-146B00FA2D8B}"/>
                </a:ext>
              </a:extLst>
            </p:cNvPr>
            <p:cNvSpPr/>
            <p:nvPr/>
          </p:nvSpPr>
          <p:spPr>
            <a:xfrm rot="10800000">
              <a:off x="2362755" y="3498668"/>
              <a:ext cx="2088207" cy="1173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622" y="9026"/>
                  </a:lnTo>
                  <a:lnTo>
                    <a:pt x="6371" y="21600"/>
                  </a:lnTo>
                  <a:lnTo>
                    <a:pt x="2160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" name="形状">
              <a:extLst>
                <a:ext uri="{FF2B5EF4-FFF2-40B4-BE49-F238E27FC236}">
                  <a16:creationId xmlns:a16="http://schemas.microsoft.com/office/drawing/2014/main" id="{D38D59B9-C533-4904-9916-A58EEC475020}"/>
                </a:ext>
              </a:extLst>
            </p:cNvPr>
            <p:cNvSpPr/>
            <p:nvPr/>
          </p:nvSpPr>
          <p:spPr>
            <a:xfrm rot="10800000">
              <a:off x="3835009" y="3498668"/>
              <a:ext cx="1449565" cy="1173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22" y="0"/>
                  </a:moveTo>
                  <a:lnTo>
                    <a:pt x="19080" y="9026"/>
                  </a:lnTo>
                  <a:lnTo>
                    <a:pt x="21600" y="21600"/>
                  </a:lnTo>
                  <a:lnTo>
                    <a:pt x="0" y="455"/>
                  </a:lnTo>
                  <a:lnTo>
                    <a:pt x="12422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2" name="形状">
              <a:extLst>
                <a:ext uri="{FF2B5EF4-FFF2-40B4-BE49-F238E27FC236}">
                  <a16:creationId xmlns:a16="http://schemas.microsoft.com/office/drawing/2014/main" id="{272BF7ED-2DD4-4EF2-89F5-C131442D236A}"/>
                </a:ext>
              </a:extLst>
            </p:cNvPr>
            <p:cNvSpPr/>
            <p:nvPr/>
          </p:nvSpPr>
          <p:spPr>
            <a:xfrm rot="10800000">
              <a:off x="1224150" y="3045674"/>
              <a:ext cx="620210" cy="1565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69" y="0"/>
                  </a:moveTo>
                  <a:lnTo>
                    <a:pt x="3773" y="9191"/>
                  </a:lnTo>
                  <a:lnTo>
                    <a:pt x="0" y="21600"/>
                  </a:lnTo>
                  <a:lnTo>
                    <a:pt x="21600" y="21357"/>
                  </a:lnTo>
                  <a:lnTo>
                    <a:pt x="17369" y="0"/>
                  </a:lnTo>
                  <a:close/>
                </a:path>
              </a:pathLst>
            </a:custGeom>
            <a:solidFill>
              <a:srgbClr val="4572F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3" name="形状">
              <a:extLst>
                <a:ext uri="{FF2B5EF4-FFF2-40B4-BE49-F238E27FC236}">
                  <a16:creationId xmlns:a16="http://schemas.microsoft.com/office/drawing/2014/main" id="{2DB6CBFA-FCBD-4A7E-BF86-4364DE28D726}"/>
                </a:ext>
              </a:extLst>
            </p:cNvPr>
            <p:cNvSpPr/>
            <p:nvPr/>
          </p:nvSpPr>
          <p:spPr>
            <a:xfrm rot="10800000">
              <a:off x="1736030" y="3045674"/>
              <a:ext cx="688413" cy="899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43"/>
                  </a:moveTo>
                  <a:lnTo>
                    <a:pt x="21600" y="0"/>
                  </a:lnTo>
                  <a:lnTo>
                    <a:pt x="18201" y="21600"/>
                  </a:lnTo>
                  <a:lnTo>
                    <a:pt x="11464" y="13295"/>
                  </a:lnTo>
                  <a:lnTo>
                    <a:pt x="0" y="4143"/>
                  </a:lnTo>
                  <a:close/>
                </a:path>
              </a:pathLst>
            </a:cu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74" name="飞行的老鹰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34FBDDE-7942-448A-8AAE-4FE1D1FDF275}"/>
              </a:ext>
            </a:extLst>
          </p:cNvPr>
          <p:cNvSpPr/>
          <p:nvPr/>
        </p:nvSpPr>
        <p:spPr>
          <a:xfrm>
            <a:off x="8779854" y="1094962"/>
            <a:ext cx="946055" cy="902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6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2139A53-FBCD-470C-956D-8F24A8292CA3}"/>
              </a:ext>
            </a:extLst>
          </p:cNvPr>
          <p:cNvSpPr/>
          <p:nvPr/>
        </p:nvSpPr>
        <p:spPr>
          <a:xfrm>
            <a:off x="2168324" y="5523000"/>
            <a:ext cx="1046378" cy="323922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14056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成组">
            <a:extLst>
              <a:ext uri="{FF2B5EF4-FFF2-40B4-BE49-F238E27FC236}">
                <a16:creationId xmlns:a16="http://schemas.microsoft.com/office/drawing/2014/main" id="{F0B5126E-4BC3-4B0B-AE63-17873354B74E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57" name="成组">
              <a:extLst>
                <a:ext uri="{FF2B5EF4-FFF2-40B4-BE49-F238E27FC236}">
                  <a16:creationId xmlns:a16="http://schemas.microsoft.com/office/drawing/2014/main" id="{CB363659-8A92-4C63-869C-DE391511C5A6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F937EEEA-9590-4CDE-A731-FD2A401B3186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1BF371BB-184C-4281-9A02-C7EC5E8AA2BD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EE664264-4A2B-4348-B4DE-3382EFFFD341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CF7B6EA9-CC81-4D68-AD57-EB2C0181005D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D8899F55-857F-45E9-AFA6-4A9804F744E9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DC39A685-9D43-4FDA-9CFC-1F931DEB899B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6254E989-7402-4540-A775-50B1A15A1BAE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B3EE09B8-2E90-49B8-8AA7-1D982217BBA7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0CEB85EA-AB9F-4394-994E-37506A2D9AF8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D0F0EA9D-5200-4BBE-A2BB-82607B48BE03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FC4B0EBE-3908-4F56-9B67-05A59FF097CF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6D799FC7-8662-481B-A76B-03A78AD3B63A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C0C94903-A85F-4D72-9E22-C4C39829B89F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F753058C-883D-49EC-B9E3-2406FCD9756E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7FF6B0C4-5D5B-4330-A191-B376A44FE639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F42C1497-46B9-4D82-B6AD-0DC8998F1E0E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3652AA0D-CBE3-4D73-A5CA-3FBC07089ABB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2C1B555D-BB9F-4F74-A76F-23A180407C3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8" name="成组">
              <a:extLst>
                <a:ext uri="{FF2B5EF4-FFF2-40B4-BE49-F238E27FC236}">
                  <a16:creationId xmlns:a16="http://schemas.microsoft.com/office/drawing/2014/main" id="{3129058F-6A72-4A22-8F47-782150721644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59" name="线条">
                <a:extLst>
                  <a:ext uri="{FF2B5EF4-FFF2-40B4-BE49-F238E27FC236}">
                    <a16:creationId xmlns:a16="http://schemas.microsoft.com/office/drawing/2014/main" id="{8C29DB7B-6646-4DF5-A9AC-6FCE59F8A724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0" name="线条">
                <a:extLst>
                  <a:ext uri="{FF2B5EF4-FFF2-40B4-BE49-F238E27FC236}">
                    <a16:creationId xmlns:a16="http://schemas.microsoft.com/office/drawing/2014/main" id="{2DD3DFD6-4A83-440C-BB28-67DA46E8E5BD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762E3ABC-C46F-4D2F-850B-908D26DAECC2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C936D3EB-FEA9-48F2-AA68-C3F912AF51CF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BB8CB49B-EAE9-4E2B-AC52-706F4D06BD3D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6E29E2FF-76EA-427B-AD7F-99EACE227D17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DEA6A4CF-658F-45B8-A594-E71F329B06C4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EC82DA73-6938-4DBA-9543-CBBA2BFDFB71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DFCB0790-1A7B-4082-BA5A-A14F2A2AAD65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6FD4D736-16E3-4811-B1D0-7E28195F6BCF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BAC74023-D45C-4659-8FC4-6C981F11A867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470E618B-B6AE-46F4-862F-762C2EB3C218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38FB470E-777B-4E3B-9C66-B6AF5BB9EC17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2DCDDB2D-BE60-4BA6-82ED-B4088995A948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8BE72EE5-CCB1-4630-908B-D78C558E7406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0A68BE5D-BC63-4CE8-A673-CD015E3C45A9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8130A66B-AE2D-4DAA-BCE2-A0D7D9FAF2D2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70492EAA-ECD8-4A77-9F45-C494D6EAAC56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9EB36173-3110-4598-9E22-12C6C92BD530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E08981B9-8684-4040-8F3B-4FA75462BE76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7DA6ACCA-4C79-46FF-B866-973A9EAC90A6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5D9EA449-F40C-433C-9A45-7D006108426A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48AD4039-7B4D-45A5-855A-EA7521A006C1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78D011CB-E647-4B7D-A9D3-0611143DE326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429DBEE3-9200-4D42-A1DA-E4D1E0B88A33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CB605FD8-2B38-4845-A4D8-4E2130C75B37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B164B065-032E-45A7-B6A3-8854F2F23743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263F272B-48CC-46E8-BA5C-7D1470B97D1E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59BBD1EB-83E6-4840-A013-B82F6EAF77B3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84E43136-338D-4A96-990C-287344C924E0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B87B3B8B-2175-4D22-A312-09FB23A82200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C16A157C-664F-43DA-9283-AB8E24F6DEEA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6B6C30EF-6F08-452C-8C01-210ED396156A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2A5E667-58CF-47AB-A8B7-4B255B0255A3}"/>
              </a:ext>
            </a:extLst>
          </p:cNvPr>
          <p:cNvSpPr/>
          <p:nvPr/>
        </p:nvSpPr>
        <p:spPr>
          <a:xfrm rot="10800000">
            <a:off x="5473845" y="4697083"/>
            <a:ext cx="1480446" cy="110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5121"/>
                </a:lnTo>
                <a:cubicBezTo>
                  <a:pt x="0" y="12968"/>
                  <a:pt x="0" y="11246"/>
                  <a:pt x="81" y="9846"/>
                </a:cubicBezTo>
                <a:cubicBezTo>
                  <a:pt x="163" y="8446"/>
                  <a:pt x="326" y="7370"/>
                  <a:pt x="651" y="6509"/>
                </a:cubicBezTo>
                <a:cubicBezTo>
                  <a:pt x="1743" y="3761"/>
                  <a:pt x="4106" y="1597"/>
                  <a:pt x="7106" y="597"/>
                </a:cubicBezTo>
                <a:cubicBezTo>
                  <a:pt x="8290" y="202"/>
                  <a:pt x="9540" y="0"/>
                  <a:pt x="10800" y="0"/>
                </a:cubicBezTo>
                <a:cubicBezTo>
                  <a:pt x="12060" y="0"/>
                  <a:pt x="13310" y="202"/>
                  <a:pt x="14494" y="597"/>
                </a:cubicBezTo>
                <a:cubicBezTo>
                  <a:pt x="17494" y="1597"/>
                  <a:pt x="19857" y="3761"/>
                  <a:pt x="20949" y="6509"/>
                </a:cubicBezTo>
                <a:cubicBezTo>
                  <a:pt x="21274" y="7370"/>
                  <a:pt x="21437" y="8446"/>
                  <a:pt x="21519" y="9846"/>
                </a:cubicBezTo>
                <a:cubicBezTo>
                  <a:pt x="21600" y="11246"/>
                  <a:pt x="21600" y="12968"/>
                  <a:pt x="21600" y="15121"/>
                </a:cubicBez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26CA0FF-90A7-4B5F-9B47-60B0CEDE5C84}"/>
              </a:ext>
            </a:extLst>
          </p:cNvPr>
          <p:cNvSpPr/>
          <p:nvPr/>
        </p:nvSpPr>
        <p:spPr>
          <a:xfrm>
            <a:off x="2395996" y="1774766"/>
            <a:ext cx="1405423" cy="1122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5121"/>
                </a:lnTo>
                <a:cubicBezTo>
                  <a:pt x="0" y="12968"/>
                  <a:pt x="0" y="11246"/>
                  <a:pt x="81" y="9846"/>
                </a:cubicBezTo>
                <a:cubicBezTo>
                  <a:pt x="163" y="8446"/>
                  <a:pt x="326" y="7370"/>
                  <a:pt x="651" y="6509"/>
                </a:cubicBezTo>
                <a:cubicBezTo>
                  <a:pt x="1743" y="3761"/>
                  <a:pt x="4106" y="1597"/>
                  <a:pt x="7106" y="597"/>
                </a:cubicBezTo>
                <a:cubicBezTo>
                  <a:pt x="8290" y="202"/>
                  <a:pt x="9540" y="0"/>
                  <a:pt x="10800" y="0"/>
                </a:cubicBezTo>
                <a:cubicBezTo>
                  <a:pt x="12060" y="0"/>
                  <a:pt x="13310" y="202"/>
                  <a:pt x="14494" y="597"/>
                </a:cubicBezTo>
                <a:cubicBezTo>
                  <a:pt x="17494" y="1597"/>
                  <a:pt x="19857" y="3761"/>
                  <a:pt x="20949" y="6509"/>
                </a:cubicBezTo>
                <a:cubicBezTo>
                  <a:pt x="21274" y="7370"/>
                  <a:pt x="21437" y="8446"/>
                  <a:pt x="21519" y="9846"/>
                </a:cubicBezTo>
                <a:cubicBezTo>
                  <a:pt x="21600" y="11246"/>
                  <a:pt x="21600" y="12968"/>
                  <a:pt x="21600" y="15121"/>
                </a:cubicBez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7633C19-537D-4AB0-A894-76ECF53AE67F}"/>
              </a:ext>
            </a:extLst>
          </p:cNvPr>
          <p:cNvSpPr/>
          <p:nvPr/>
        </p:nvSpPr>
        <p:spPr>
          <a:xfrm flipH="1">
            <a:off x="4237" y="5912433"/>
            <a:ext cx="12197542" cy="99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31" extrusionOk="0">
                <a:moveTo>
                  <a:pt x="0" y="7661"/>
                </a:moveTo>
                <a:cubicBezTo>
                  <a:pt x="1385" y="1794"/>
                  <a:pt x="2883" y="-769"/>
                  <a:pt x="4366" y="201"/>
                </a:cubicBezTo>
                <a:cubicBezTo>
                  <a:pt x="6553" y="1631"/>
                  <a:pt x="8616" y="10625"/>
                  <a:pt x="10818" y="12103"/>
                </a:cubicBezTo>
                <a:cubicBezTo>
                  <a:pt x="12628" y="13317"/>
                  <a:pt x="14398" y="9385"/>
                  <a:pt x="16200" y="8265"/>
                </a:cubicBezTo>
                <a:cubicBezTo>
                  <a:pt x="18020" y="7134"/>
                  <a:pt x="19856" y="8855"/>
                  <a:pt x="21600" y="13374"/>
                </a:cubicBezTo>
                <a:lnTo>
                  <a:pt x="21589" y="20831"/>
                </a:lnTo>
                <a:lnTo>
                  <a:pt x="9" y="20831"/>
                </a:lnTo>
                <a:lnTo>
                  <a:pt x="0" y="7661"/>
                </a:ln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238DBA7-1E21-4974-A232-963E09690C8B}"/>
              </a:ext>
            </a:extLst>
          </p:cNvPr>
          <p:cNvSpPr/>
          <p:nvPr/>
        </p:nvSpPr>
        <p:spPr>
          <a:xfrm>
            <a:off x="1593409" y="3341476"/>
            <a:ext cx="3055514" cy="2162330"/>
          </a:xfrm>
          <a:prstGeom prst="roundRect">
            <a:avLst>
              <a:gd name="adj" fmla="val 1025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7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E329E53-F783-4613-B533-BAE4F0C06383}"/>
              </a:ext>
            </a:extLst>
          </p:cNvPr>
          <p:cNvGrpSpPr/>
          <p:nvPr/>
        </p:nvGrpSpPr>
        <p:grpSpPr>
          <a:xfrm>
            <a:off x="642764" y="336550"/>
            <a:ext cx="2552333" cy="1024452"/>
            <a:chOff x="-12700" y="-12700"/>
            <a:chExt cx="5104663" cy="2048902"/>
          </a:xfrm>
        </p:grpSpPr>
        <p:grpSp>
          <p:nvGrpSpPr>
            <p:cNvPr id="8" name="成组">
              <a:extLst>
                <a:ext uri="{FF2B5EF4-FFF2-40B4-BE49-F238E27FC236}">
                  <a16:creationId xmlns:a16="http://schemas.microsoft.com/office/drawing/2014/main" id="{33CE8836-2281-4B75-AB3D-8BAA06A02E8D}"/>
                </a:ext>
              </a:extLst>
            </p:cNvPr>
            <p:cNvGrpSpPr/>
            <p:nvPr/>
          </p:nvGrpSpPr>
          <p:grpSpPr>
            <a:xfrm>
              <a:off x="13449" y="-12700"/>
              <a:ext cx="5078515" cy="1243739"/>
              <a:chOff x="0" y="-12700"/>
              <a:chExt cx="5078514" cy="1243738"/>
            </a:xfrm>
          </p:grpSpPr>
          <p:sp>
            <p:nvSpPr>
              <p:cNvPr id="16" name="矩形">
                <a:extLst>
                  <a:ext uri="{FF2B5EF4-FFF2-40B4-BE49-F238E27FC236}">
                    <a16:creationId xmlns:a16="http://schemas.microsoft.com/office/drawing/2014/main" id="{0F927F5D-608E-430C-A876-24ED7C03C5DE}"/>
                  </a:ext>
                </a:extLst>
              </p:cNvPr>
              <p:cNvSpPr/>
              <p:nvPr/>
            </p:nvSpPr>
            <p:spPr>
              <a:xfrm>
                <a:off x="212934" y="227131"/>
                <a:ext cx="4852881" cy="991224"/>
              </a:xfrm>
              <a:prstGeom prst="rect">
                <a:avLst/>
              </a:prstGeom>
              <a:solidFill>
                <a:srgbClr val="F0C64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" name="矩形">
                <a:extLst>
                  <a:ext uri="{FF2B5EF4-FFF2-40B4-BE49-F238E27FC236}">
                    <a16:creationId xmlns:a16="http://schemas.microsoft.com/office/drawing/2014/main" id="{B0569623-54BF-4715-AADB-14C8E7871D6F}"/>
                  </a:ext>
                </a:extLst>
              </p:cNvPr>
              <p:cNvSpPr/>
              <p:nvPr/>
            </p:nvSpPr>
            <p:spPr>
              <a:xfrm>
                <a:off x="0" y="6012"/>
                <a:ext cx="4852880" cy="991224"/>
              </a:xfrm>
              <a:prstGeom prst="rect">
                <a:avLst/>
              </a:prstGeom>
              <a:solidFill>
                <a:srgbClr val="71E6A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18" name="形状">
                <a:extLst>
                  <a:ext uri="{FF2B5EF4-FFF2-40B4-BE49-F238E27FC236}">
                    <a16:creationId xmlns:a16="http://schemas.microsoft.com/office/drawing/2014/main" id="{8484FDE6-5372-458F-9624-FE17CB9EED9C}"/>
                  </a:ext>
                </a:extLst>
              </p:cNvPr>
              <p:cNvGrpSpPr/>
              <p:nvPr/>
            </p:nvGrpSpPr>
            <p:grpSpPr>
              <a:xfrm>
                <a:off x="4846928" y="-12700"/>
                <a:ext cx="231587" cy="1243739"/>
                <a:chOff x="0" y="0"/>
                <a:chExt cx="231586" cy="1243738"/>
              </a:xfrm>
            </p:grpSpPr>
            <p:sp>
              <p:nvSpPr>
                <p:cNvPr id="19" name="形状">
                  <a:extLst>
                    <a:ext uri="{FF2B5EF4-FFF2-40B4-BE49-F238E27FC236}">
                      <a16:creationId xmlns:a16="http://schemas.microsoft.com/office/drawing/2014/main" id="{CFC757AE-E8B6-46D8-8DAA-649CA152F742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206187" cy="12183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4027"/>
                      </a:lnTo>
                      <a:lnTo>
                        <a:pt x="21600" y="21600"/>
                      </a:lnTo>
                      <a:lnTo>
                        <a:pt x="0" y="175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C643"/>
                </a:solidFill>
                <a:ln>
                  <a:noFill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defTabSz="1219169" hangingPunct="0"/>
                  <a:endParaRPr sz="600" kern="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20" name="形状 形状" descr="形状 形状">
                  <a:extLst>
                    <a:ext uri="{FF2B5EF4-FFF2-40B4-BE49-F238E27FC236}">
                      <a16:creationId xmlns:a16="http://schemas.microsoft.com/office/drawing/2014/main" id="{AE9F8F14-DE9A-4D9A-8FE6-F139ABCC13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231587" cy="124373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9" name="线条">
              <a:extLst>
                <a:ext uri="{FF2B5EF4-FFF2-40B4-BE49-F238E27FC236}">
                  <a16:creationId xmlns:a16="http://schemas.microsoft.com/office/drawing/2014/main" id="{978FEE3F-24C3-4F9D-9438-B0E8769BF5DE}"/>
                </a:ext>
              </a:extLst>
            </p:cNvPr>
            <p:cNvSpPr/>
            <p:nvPr/>
          </p:nvSpPr>
          <p:spPr>
            <a:xfrm>
              <a:off x="2448419" y="1604937"/>
              <a:ext cx="279268" cy="7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线条">
              <a:extLst>
                <a:ext uri="{FF2B5EF4-FFF2-40B4-BE49-F238E27FC236}">
                  <a16:creationId xmlns:a16="http://schemas.microsoft.com/office/drawing/2014/main" id="{0DDFCD4F-DBF1-4309-92DF-30BDD29B54B5}"/>
                </a:ext>
              </a:extLst>
            </p:cNvPr>
            <p:cNvSpPr/>
            <p:nvPr/>
          </p:nvSpPr>
          <p:spPr>
            <a:xfrm>
              <a:off x="2453591" y="910531"/>
              <a:ext cx="464529" cy="110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2" y="0"/>
                  </a:moveTo>
                  <a:lnTo>
                    <a:pt x="12853" y="3937"/>
                  </a:lnTo>
                  <a:lnTo>
                    <a:pt x="12611" y="9395"/>
                  </a:lnTo>
                  <a:lnTo>
                    <a:pt x="21600" y="12777"/>
                  </a:lnTo>
                  <a:lnTo>
                    <a:pt x="12780" y="15690"/>
                  </a:lnTo>
                  <a:lnTo>
                    <a:pt x="13025" y="21600"/>
                  </a:lnTo>
                  <a:lnTo>
                    <a:pt x="0" y="18048"/>
                  </a:lnTo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" name="形状">
              <a:extLst>
                <a:ext uri="{FF2B5EF4-FFF2-40B4-BE49-F238E27FC236}">
                  <a16:creationId xmlns:a16="http://schemas.microsoft.com/office/drawing/2014/main" id="{483D8982-A91B-4555-A59E-D0B326578A93}"/>
                </a:ext>
              </a:extLst>
            </p:cNvPr>
            <p:cNvSpPr/>
            <p:nvPr/>
          </p:nvSpPr>
          <p:spPr>
            <a:xfrm>
              <a:off x="7837" y="913481"/>
              <a:ext cx="2700779" cy="9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6849"/>
                  </a:lnTo>
                  <a:lnTo>
                    <a:pt x="21600" y="10897"/>
                  </a:lnTo>
                  <a:lnTo>
                    <a:pt x="19536" y="15092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12" name="形状">
              <a:extLst>
                <a:ext uri="{FF2B5EF4-FFF2-40B4-BE49-F238E27FC236}">
                  <a16:creationId xmlns:a16="http://schemas.microsoft.com/office/drawing/2014/main" id="{CBA0B4CE-982F-498C-9331-9F026B0931E1}"/>
                </a:ext>
              </a:extLst>
            </p:cNvPr>
            <p:cNvGrpSpPr/>
            <p:nvPr/>
          </p:nvGrpSpPr>
          <p:grpSpPr>
            <a:xfrm>
              <a:off x="-12701" y="1821379"/>
              <a:ext cx="2767108" cy="214824"/>
              <a:chOff x="0" y="0"/>
              <a:chExt cx="2767106" cy="214822"/>
            </a:xfrm>
          </p:grpSpPr>
          <p:sp>
            <p:nvSpPr>
              <p:cNvPr id="14" name="形状">
                <a:extLst>
                  <a:ext uri="{FF2B5EF4-FFF2-40B4-BE49-F238E27FC236}">
                    <a16:creationId xmlns:a16="http://schemas.microsoft.com/office/drawing/2014/main" id="{9D41D5C1-7B20-4DED-B982-FDEEFDF76D77}"/>
                  </a:ext>
                </a:extLst>
              </p:cNvPr>
              <p:cNvSpPr/>
              <p:nvPr/>
            </p:nvSpPr>
            <p:spPr>
              <a:xfrm>
                <a:off x="12700" y="12700"/>
                <a:ext cx="2741707" cy="18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8" y="726"/>
                    </a:moveTo>
                    <a:lnTo>
                      <a:pt x="21600" y="21600"/>
                    </a:lnTo>
                    <a:lnTo>
                      <a:pt x="2487" y="21600"/>
                    </a:lnTo>
                    <a:lnTo>
                      <a:pt x="0" y="0"/>
                    </a:lnTo>
                    <a:lnTo>
                      <a:pt x="19378" y="726"/>
                    </a:ln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5" name="形状 形状" descr="形状 形状">
                <a:extLst>
                  <a:ext uri="{FF2B5EF4-FFF2-40B4-BE49-F238E27FC236}">
                    <a16:creationId xmlns:a16="http://schemas.microsoft.com/office/drawing/2014/main" id="{5B134D5D-8AAC-44DA-9735-2534A326EA53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767107" cy="214823"/>
              </a:xfrm>
              <a:prstGeom prst="rect">
                <a:avLst/>
              </a:prstGeom>
              <a:effectLst/>
            </p:spPr>
          </p:pic>
        </p:grpSp>
        <p:sp>
          <p:nvSpPr>
            <p:cNvPr id="13" name="线条">
              <a:extLst>
                <a:ext uri="{FF2B5EF4-FFF2-40B4-BE49-F238E27FC236}">
                  <a16:creationId xmlns:a16="http://schemas.microsoft.com/office/drawing/2014/main" id="{E8F7C549-88F3-4D1D-9250-0C853DA351D3}"/>
                </a:ext>
              </a:extLst>
            </p:cNvPr>
            <p:cNvSpPr/>
            <p:nvPr/>
          </p:nvSpPr>
          <p:spPr>
            <a:xfrm>
              <a:off x="2452566" y="1567537"/>
              <a:ext cx="279218" cy="1529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1" name="标题填写在此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DA260AB-402D-4DA6-A098-1B5BC828F9CF}"/>
              </a:ext>
            </a:extLst>
          </p:cNvPr>
          <p:cNvSpPr txBox="1"/>
          <p:nvPr/>
        </p:nvSpPr>
        <p:spPr>
          <a:xfrm>
            <a:off x="811444" y="380344"/>
            <a:ext cx="2071080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50" kern="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项目</a:t>
            </a:r>
            <a:r>
              <a:rPr kumimoji="0" lang="zh-CN" altLang="en-US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简介及背景</a:t>
            </a:r>
          </a:p>
        </p:txBody>
      </p:sp>
      <p:sp>
        <p:nvSpPr>
          <p:cNvPr id="22" name="副标题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78757F-81E2-4FD6-ABBF-F7E22533DE3D}"/>
              </a:ext>
            </a:extLst>
          </p:cNvPr>
          <p:cNvSpPr txBox="1"/>
          <p:nvPr/>
        </p:nvSpPr>
        <p:spPr>
          <a:xfrm>
            <a:off x="882439" y="925416"/>
            <a:ext cx="887027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2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/>
              <a:t>背景资料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PingFang SC Regular"/>
              <a:sym typeface="PingFang SC Regular"/>
            </a:endParaRPr>
          </a:p>
        </p:txBody>
      </p:sp>
      <p:sp>
        <p:nvSpPr>
          <p:cNvPr id="2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8BEF98-14E9-4F35-B833-B5D4CFE07C4A}"/>
              </a:ext>
            </a:extLst>
          </p:cNvPr>
          <p:cNvSpPr/>
          <p:nvPr/>
        </p:nvSpPr>
        <p:spPr>
          <a:xfrm flipV="1">
            <a:off x="3572060" y="706116"/>
            <a:ext cx="7007878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13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988152A-9207-462D-BE7F-B9BCEEAD665B}"/>
              </a:ext>
            </a:extLst>
          </p:cNvPr>
          <p:cNvSpPr txBox="1"/>
          <p:nvPr/>
        </p:nvSpPr>
        <p:spPr>
          <a:xfrm>
            <a:off x="10856974" y="334220"/>
            <a:ext cx="634789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/>
              <a:t>0</a:t>
            </a:r>
            <a:r>
              <a:rPr kumimoji="0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3</a:t>
            </a:r>
          </a:p>
        </p:txBody>
      </p:sp>
      <p:sp>
        <p:nvSpPr>
          <p:cNvPr id="25" name="13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C81472-102D-499C-9C44-269E6BF7A48A}"/>
              </a:ext>
            </a:extLst>
          </p:cNvPr>
          <p:cNvSpPr txBox="1"/>
          <p:nvPr/>
        </p:nvSpPr>
        <p:spPr>
          <a:xfrm>
            <a:off x="10812576" y="343649"/>
            <a:ext cx="727763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0</a:t>
            </a:r>
            <a:r>
              <a:rPr kumimoji="0" sz="4500" b="0" i="0" u="none" strike="noStrike" kern="0" cap="none" spc="0" normalizeH="0" baseline="0" noProof="0" dirty="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3</a:t>
            </a:r>
          </a:p>
        </p:txBody>
      </p:sp>
      <p:sp>
        <p:nvSpPr>
          <p:cNvPr id="26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30A27EB-D951-4052-B7EC-D38B03A20590}"/>
              </a:ext>
            </a:extLst>
          </p:cNvPr>
          <p:cNvSpPr/>
          <p:nvPr/>
        </p:nvSpPr>
        <p:spPr>
          <a:xfrm>
            <a:off x="2651049" y="1973848"/>
            <a:ext cx="897244" cy="818089"/>
          </a:xfrm>
          <a:prstGeom prst="ellipse">
            <a:avLst/>
          </a:prstGeom>
          <a:solidFill>
            <a:srgbClr val="FBE64D"/>
          </a:solidFill>
          <a:ln w="508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520871-CBB0-4F15-BB9F-F350FB38C22E}"/>
              </a:ext>
            </a:extLst>
          </p:cNvPr>
          <p:cNvSpPr/>
          <p:nvPr/>
        </p:nvSpPr>
        <p:spPr>
          <a:xfrm>
            <a:off x="1970938" y="2890766"/>
            <a:ext cx="2319513" cy="440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9" y="0"/>
                </a:moveTo>
                <a:cubicBezTo>
                  <a:pt x="2574" y="0"/>
                  <a:pt x="1959" y="1"/>
                  <a:pt x="1549" y="652"/>
                </a:cubicBezTo>
                <a:cubicBezTo>
                  <a:pt x="895" y="1744"/>
                  <a:pt x="380" y="4107"/>
                  <a:pt x="142" y="7106"/>
                </a:cubicBezTo>
                <a:cubicBezTo>
                  <a:pt x="48" y="8290"/>
                  <a:pt x="0" y="9544"/>
                  <a:pt x="0" y="10804"/>
                </a:cubicBezTo>
                <a:cubicBezTo>
                  <a:pt x="0" y="12063"/>
                  <a:pt x="48" y="13310"/>
                  <a:pt x="142" y="14494"/>
                </a:cubicBezTo>
                <a:cubicBezTo>
                  <a:pt x="380" y="17493"/>
                  <a:pt x="895" y="19856"/>
                  <a:pt x="1549" y="20948"/>
                </a:cubicBezTo>
                <a:cubicBezTo>
                  <a:pt x="1959" y="21599"/>
                  <a:pt x="2574" y="21600"/>
                  <a:pt x="3599" y="21600"/>
                </a:cubicBezTo>
                <a:lnTo>
                  <a:pt x="18001" y="21600"/>
                </a:lnTo>
                <a:cubicBezTo>
                  <a:pt x="19026" y="21600"/>
                  <a:pt x="19641" y="21599"/>
                  <a:pt x="20051" y="20948"/>
                </a:cubicBezTo>
                <a:cubicBezTo>
                  <a:pt x="20705" y="19856"/>
                  <a:pt x="21220" y="17493"/>
                  <a:pt x="21458" y="14494"/>
                </a:cubicBezTo>
                <a:cubicBezTo>
                  <a:pt x="21552" y="13310"/>
                  <a:pt x="21600" y="12063"/>
                  <a:pt x="21600" y="10804"/>
                </a:cubicBezTo>
                <a:cubicBezTo>
                  <a:pt x="21600" y="9544"/>
                  <a:pt x="21552" y="8290"/>
                  <a:pt x="21458" y="7106"/>
                </a:cubicBezTo>
                <a:cubicBezTo>
                  <a:pt x="21220" y="4107"/>
                  <a:pt x="20705" y="1744"/>
                  <a:pt x="20051" y="652"/>
                </a:cubicBezTo>
                <a:cubicBezTo>
                  <a:pt x="19641" y="1"/>
                  <a:pt x="19026" y="0"/>
                  <a:pt x="18001" y="0"/>
                </a:cubicBezTo>
                <a:lnTo>
                  <a:pt x="3599" y="0"/>
                </a:lnTo>
                <a:close/>
                <a:moveTo>
                  <a:pt x="2193" y="7871"/>
                </a:moveTo>
                <a:cubicBezTo>
                  <a:pt x="2357" y="7871"/>
                  <a:pt x="2520" y="8162"/>
                  <a:pt x="2645" y="8734"/>
                </a:cubicBezTo>
                <a:cubicBezTo>
                  <a:pt x="2894" y="9877"/>
                  <a:pt x="2894" y="11730"/>
                  <a:pt x="2645" y="12873"/>
                </a:cubicBezTo>
                <a:cubicBezTo>
                  <a:pt x="2395" y="14016"/>
                  <a:pt x="1991" y="14016"/>
                  <a:pt x="1742" y="12873"/>
                </a:cubicBezTo>
                <a:cubicBezTo>
                  <a:pt x="1493" y="11730"/>
                  <a:pt x="1493" y="9877"/>
                  <a:pt x="1742" y="8734"/>
                </a:cubicBezTo>
                <a:cubicBezTo>
                  <a:pt x="1867" y="8162"/>
                  <a:pt x="2030" y="7871"/>
                  <a:pt x="2193" y="7871"/>
                </a:cubicBezTo>
                <a:close/>
                <a:moveTo>
                  <a:pt x="19407" y="7871"/>
                </a:moveTo>
                <a:cubicBezTo>
                  <a:pt x="19570" y="7871"/>
                  <a:pt x="19733" y="8162"/>
                  <a:pt x="19858" y="8734"/>
                </a:cubicBezTo>
                <a:cubicBezTo>
                  <a:pt x="20107" y="9877"/>
                  <a:pt x="20107" y="11730"/>
                  <a:pt x="19858" y="12873"/>
                </a:cubicBezTo>
                <a:cubicBezTo>
                  <a:pt x="19609" y="14016"/>
                  <a:pt x="19205" y="14016"/>
                  <a:pt x="18955" y="12873"/>
                </a:cubicBezTo>
                <a:cubicBezTo>
                  <a:pt x="18706" y="11730"/>
                  <a:pt x="18706" y="9877"/>
                  <a:pt x="18955" y="8734"/>
                </a:cubicBezTo>
                <a:cubicBezTo>
                  <a:pt x="19080" y="8162"/>
                  <a:pt x="19243" y="7871"/>
                  <a:pt x="19407" y="7871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1774BC0-6127-4724-975D-5DDB1C4EFEBD}"/>
              </a:ext>
            </a:extLst>
          </p:cNvPr>
          <p:cNvSpPr/>
          <p:nvPr/>
        </p:nvSpPr>
        <p:spPr>
          <a:xfrm rot="10800000">
            <a:off x="4759979" y="1521512"/>
            <a:ext cx="2905597" cy="2690777"/>
          </a:xfrm>
          <a:prstGeom prst="roundRect">
            <a:avLst>
              <a:gd name="adj" fmla="val 1025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6A7057B-DFF4-4217-9481-A74197F5025E}"/>
              </a:ext>
            </a:extLst>
          </p:cNvPr>
          <p:cNvSpPr/>
          <p:nvPr/>
        </p:nvSpPr>
        <p:spPr>
          <a:xfrm rot="10800000">
            <a:off x="5816667" y="4753010"/>
            <a:ext cx="864655" cy="860823"/>
          </a:xfrm>
          <a:prstGeom prst="ellipse">
            <a:avLst/>
          </a:prstGeom>
          <a:solidFill>
            <a:srgbClr val="FBE64D"/>
          </a:solidFill>
          <a:ln w="508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E50529-4AE1-48B2-937D-95DB2829E49E}"/>
              </a:ext>
            </a:extLst>
          </p:cNvPr>
          <p:cNvSpPr/>
          <p:nvPr/>
        </p:nvSpPr>
        <p:spPr>
          <a:xfrm rot="10800000">
            <a:off x="5157457" y="4237605"/>
            <a:ext cx="2171489" cy="44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9" y="0"/>
                </a:moveTo>
                <a:cubicBezTo>
                  <a:pt x="2574" y="0"/>
                  <a:pt x="1959" y="1"/>
                  <a:pt x="1549" y="652"/>
                </a:cubicBezTo>
                <a:cubicBezTo>
                  <a:pt x="895" y="1744"/>
                  <a:pt x="380" y="4107"/>
                  <a:pt x="142" y="7106"/>
                </a:cubicBezTo>
                <a:cubicBezTo>
                  <a:pt x="48" y="8290"/>
                  <a:pt x="0" y="9544"/>
                  <a:pt x="0" y="10804"/>
                </a:cubicBezTo>
                <a:cubicBezTo>
                  <a:pt x="0" y="12063"/>
                  <a:pt x="48" y="13310"/>
                  <a:pt x="142" y="14494"/>
                </a:cubicBezTo>
                <a:cubicBezTo>
                  <a:pt x="380" y="17493"/>
                  <a:pt x="895" y="19856"/>
                  <a:pt x="1549" y="20948"/>
                </a:cubicBezTo>
                <a:cubicBezTo>
                  <a:pt x="1959" y="21599"/>
                  <a:pt x="2574" y="21600"/>
                  <a:pt x="3599" y="21600"/>
                </a:cubicBezTo>
                <a:lnTo>
                  <a:pt x="18001" y="21600"/>
                </a:lnTo>
                <a:cubicBezTo>
                  <a:pt x="19026" y="21600"/>
                  <a:pt x="19641" y="21599"/>
                  <a:pt x="20051" y="20948"/>
                </a:cubicBezTo>
                <a:cubicBezTo>
                  <a:pt x="20705" y="19856"/>
                  <a:pt x="21220" y="17493"/>
                  <a:pt x="21458" y="14494"/>
                </a:cubicBezTo>
                <a:cubicBezTo>
                  <a:pt x="21552" y="13310"/>
                  <a:pt x="21600" y="12063"/>
                  <a:pt x="21600" y="10804"/>
                </a:cubicBezTo>
                <a:cubicBezTo>
                  <a:pt x="21600" y="9544"/>
                  <a:pt x="21552" y="8290"/>
                  <a:pt x="21458" y="7106"/>
                </a:cubicBezTo>
                <a:cubicBezTo>
                  <a:pt x="21220" y="4107"/>
                  <a:pt x="20705" y="1744"/>
                  <a:pt x="20051" y="652"/>
                </a:cubicBezTo>
                <a:cubicBezTo>
                  <a:pt x="19641" y="1"/>
                  <a:pt x="19026" y="0"/>
                  <a:pt x="18001" y="0"/>
                </a:cubicBezTo>
                <a:lnTo>
                  <a:pt x="3599" y="0"/>
                </a:lnTo>
                <a:close/>
                <a:moveTo>
                  <a:pt x="2193" y="7871"/>
                </a:moveTo>
                <a:cubicBezTo>
                  <a:pt x="2357" y="7871"/>
                  <a:pt x="2520" y="8162"/>
                  <a:pt x="2645" y="8734"/>
                </a:cubicBezTo>
                <a:cubicBezTo>
                  <a:pt x="2894" y="9877"/>
                  <a:pt x="2894" y="11730"/>
                  <a:pt x="2645" y="12873"/>
                </a:cubicBezTo>
                <a:cubicBezTo>
                  <a:pt x="2395" y="14016"/>
                  <a:pt x="1991" y="14016"/>
                  <a:pt x="1742" y="12873"/>
                </a:cubicBezTo>
                <a:cubicBezTo>
                  <a:pt x="1493" y="11730"/>
                  <a:pt x="1493" y="9877"/>
                  <a:pt x="1742" y="8734"/>
                </a:cubicBezTo>
                <a:cubicBezTo>
                  <a:pt x="1867" y="8162"/>
                  <a:pt x="2030" y="7871"/>
                  <a:pt x="2193" y="7871"/>
                </a:cubicBezTo>
                <a:close/>
                <a:moveTo>
                  <a:pt x="19407" y="7871"/>
                </a:moveTo>
                <a:cubicBezTo>
                  <a:pt x="19570" y="7871"/>
                  <a:pt x="19733" y="8162"/>
                  <a:pt x="19858" y="8734"/>
                </a:cubicBezTo>
                <a:cubicBezTo>
                  <a:pt x="20107" y="9877"/>
                  <a:pt x="20107" y="11730"/>
                  <a:pt x="19858" y="12873"/>
                </a:cubicBezTo>
                <a:cubicBezTo>
                  <a:pt x="19609" y="14016"/>
                  <a:pt x="19205" y="14016"/>
                  <a:pt x="18955" y="12873"/>
                </a:cubicBezTo>
                <a:cubicBezTo>
                  <a:pt x="18706" y="11730"/>
                  <a:pt x="18706" y="9877"/>
                  <a:pt x="18955" y="8734"/>
                </a:cubicBezTo>
                <a:cubicBezTo>
                  <a:pt x="19080" y="8162"/>
                  <a:pt x="19243" y="7871"/>
                  <a:pt x="19407" y="7871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E1AFC3D-D743-4940-8961-F579AADB1540}"/>
              </a:ext>
            </a:extLst>
          </p:cNvPr>
          <p:cNvSpPr/>
          <p:nvPr/>
        </p:nvSpPr>
        <p:spPr>
          <a:xfrm>
            <a:off x="8132706" y="2885380"/>
            <a:ext cx="2387382" cy="440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9" y="0"/>
                </a:moveTo>
                <a:cubicBezTo>
                  <a:pt x="2574" y="0"/>
                  <a:pt x="1959" y="1"/>
                  <a:pt x="1549" y="652"/>
                </a:cubicBezTo>
                <a:cubicBezTo>
                  <a:pt x="895" y="1744"/>
                  <a:pt x="380" y="4107"/>
                  <a:pt x="142" y="7106"/>
                </a:cubicBezTo>
                <a:cubicBezTo>
                  <a:pt x="48" y="8290"/>
                  <a:pt x="0" y="9544"/>
                  <a:pt x="0" y="10804"/>
                </a:cubicBezTo>
                <a:cubicBezTo>
                  <a:pt x="0" y="12063"/>
                  <a:pt x="48" y="13310"/>
                  <a:pt x="142" y="14494"/>
                </a:cubicBezTo>
                <a:cubicBezTo>
                  <a:pt x="380" y="17493"/>
                  <a:pt x="895" y="19856"/>
                  <a:pt x="1549" y="20948"/>
                </a:cubicBezTo>
                <a:cubicBezTo>
                  <a:pt x="1959" y="21599"/>
                  <a:pt x="2574" y="21600"/>
                  <a:pt x="3599" y="21600"/>
                </a:cubicBezTo>
                <a:lnTo>
                  <a:pt x="18001" y="21600"/>
                </a:lnTo>
                <a:cubicBezTo>
                  <a:pt x="19026" y="21600"/>
                  <a:pt x="19641" y="21599"/>
                  <a:pt x="20051" y="20948"/>
                </a:cubicBezTo>
                <a:cubicBezTo>
                  <a:pt x="20705" y="19856"/>
                  <a:pt x="21220" y="17493"/>
                  <a:pt x="21458" y="14494"/>
                </a:cubicBezTo>
                <a:cubicBezTo>
                  <a:pt x="21552" y="13310"/>
                  <a:pt x="21600" y="12063"/>
                  <a:pt x="21600" y="10804"/>
                </a:cubicBezTo>
                <a:cubicBezTo>
                  <a:pt x="21600" y="9544"/>
                  <a:pt x="21552" y="8290"/>
                  <a:pt x="21458" y="7106"/>
                </a:cubicBezTo>
                <a:cubicBezTo>
                  <a:pt x="21220" y="4107"/>
                  <a:pt x="20705" y="1744"/>
                  <a:pt x="20051" y="652"/>
                </a:cubicBezTo>
                <a:cubicBezTo>
                  <a:pt x="19641" y="1"/>
                  <a:pt x="19026" y="0"/>
                  <a:pt x="18001" y="0"/>
                </a:cubicBezTo>
                <a:lnTo>
                  <a:pt x="3599" y="0"/>
                </a:lnTo>
                <a:close/>
                <a:moveTo>
                  <a:pt x="2193" y="7871"/>
                </a:moveTo>
                <a:cubicBezTo>
                  <a:pt x="2357" y="7871"/>
                  <a:pt x="2520" y="8162"/>
                  <a:pt x="2645" y="8734"/>
                </a:cubicBezTo>
                <a:cubicBezTo>
                  <a:pt x="2894" y="9877"/>
                  <a:pt x="2894" y="11730"/>
                  <a:pt x="2645" y="12873"/>
                </a:cubicBezTo>
                <a:cubicBezTo>
                  <a:pt x="2395" y="14016"/>
                  <a:pt x="1991" y="14016"/>
                  <a:pt x="1742" y="12873"/>
                </a:cubicBezTo>
                <a:cubicBezTo>
                  <a:pt x="1493" y="11730"/>
                  <a:pt x="1493" y="9877"/>
                  <a:pt x="1742" y="8734"/>
                </a:cubicBezTo>
                <a:cubicBezTo>
                  <a:pt x="1867" y="8162"/>
                  <a:pt x="2030" y="7871"/>
                  <a:pt x="2193" y="7871"/>
                </a:cubicBezTo>
                <a:close/>
                <a:moveTo>
                  <a:pt x="19407" y="7871"/>
                </a:moveTo>
                <a:cubicBezTo>
                  <a:pt x="19570" y="7871"/>
                  <a:pt x="19733" y="8162"/>
                  <a:pt x="19858" y="8734"/>
                </a:cubicBezTo>
                <a:cubicBezTo>
                  <a:pt x="20107" y="9877"/>
                  <a:pt x="20107" y="11730"/>
                  <a:pt x="19858" y="12873"/>
                </a:cubicBezTo>
                <a:cubicBezTo>
                  <a:pt x="19609" y="14016"/>
                  <a:pt x="19205" y="14016"/>
                  <a:pt x="18955" y="12873"/>
                </a:cubicBezTo>
                <a:cubicBezTo>
                  <a:pt x="18706" y="11730"/>
                  <a:pt x="18706" y="9877"/>
                  <a:pt x="18955" y="8734"/>
                </a:cubicBezTo>
                <a:cubicBezTo>
                  <a:pt x="19080" y="8162"/>
                  <a:pt x="19243" y="7871"/>
                  <a:pt x="19407" y="7871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原子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E4B0636-72EF-483A-8828-8469017F0373}"/>
              </a:ext>
            </a:extLst>
          </p:cNvPr>
          <p:cNvSpPr/>
          <p:nvPr/>
        </p:nvSpPr>
        <p:spPr>
          <a:xfrm>
            <a:off x="2805526" y="2058071"/>
            <a:ext cx="572922" cy="645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6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文案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1C816C3-BC43-4A75-B93C-24B3611307A4}"/>
              </a:ext>
            </a:extLst>
          </p:cNvPr>
          <p:cNvSpPr txBox="1"/>
          <p:nvPr/>
        </p:nvSpPr>
        <p:spPr>
          <a:xfrm>
            <a:off x="2974514" y="3630973"/>
            <a:ext cx="573875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ARGO</a:t>
            </a:r>
            <a:endParaRPr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夏季，是一年四季中第二个季节，从立夏起至立秋结束。气温高是夏季最显著的气候特征，但因地域、干湿环境的不同，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13B54F9-F840-4BC9-9486-D6F120DC1EDF}"/>
              </a:ext>
            </a:extLst>
          </p:cNvPr>
          <p:cNvSpPr txBox="1"/>
          <p:nvPr/>
        </p:nvSpPr>
        <p:spPr>
          <a:xfrm>
            <a:off x="4877934" y="1836642"/>
            <a:ext cx="2658636" cy="2068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just" defTabSz="1219169" hangingPunct="0">
              <a:lnSpc>
                <a:spcPct val="110000"/>
              </a:lnSpc>
              <a:defRPr sz="2200">
                <a:solidFill>
                  <a:srgbClr val="424242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     </a:t>
            </a:r>
            <a:r>
              <a:rPr lang="en-US" altLang="zh-CN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 Argo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是一个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海洋观测系统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的名称，可为气候、天气、海洋学及渔业研究提供实时海洋观测数据。 该观测系统由大量布放在全球海洋中小型、自由漂移的自动探测设备（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Argo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剖面浮标）组成。大部分浮标在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1000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米漂移（被称为停留深度），每隔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10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天下潜到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2000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米深度并上浮至海面，在这过程中进行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海水温度和电导率等要素的测量，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由此可计算获得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海水盐度和密度。</a:t>
            </a:r>
            <a:endParaRPr sz="1200" kern="0" dirty="0">
              <a:solidFill>
                <a:srgbClr val="424242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PingFang SC Regular"/>
              <a:sym typeface="PingFang SC Regular"/>
            </a:endParaRPr>
          </a:p>
        </p:txBody>
      </p:sp>
      <p:sp>
        <p:nvSpPr>
          <p:cNvPr id="40" name="夏季，是一年四季中第二个季节，从立夏起至立秋结束。气温高是夏季最显著的气候特征，但因地域、干湿环境的不同，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3FE91E4-FBA4-4579-BA40-BE6FD2486C9A}"/>
              </a:ext>
            </a:extLst>
          </p:cNvPr>
          <p:cNvSpPr txBox="1"/>
          <p:nvPr/>
        </p:nvSpPr>
        <p:spPr>
          <a:xfrm>
            <a:off x="1769466" y="3629523"/>
            <a:ext cx="2684891" cy="166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just" defTabSz="1219169" hangingPunct="0">
              <a:lnSpc>
                <a:spcPct val="110000"/>
              </a:lnSpc>
              <a:defRPr sz="2200">
                <a:solidFill>
                  <a:srgbClr val="424242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        </a:t>
            </a:r>
            <a:r>
              <a:rPr lang="en-US" altLang="zh-CN" sz="1200" kern="0" dirty="0" err="1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NetCDF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全称为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network Common Data Format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，中文译法为“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网络通用数据格式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”。对程序员来说，它和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zip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、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jpeg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、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bmp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文件格式类似，都是一种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文件格式的标准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。</a:t>
            </a:r>
            <a:r>
              <a:rPr lang="en-US" altLang="zh-CN" sz="1200" kern="0" dirty="0" err="1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netcdf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文件开始的目的是用于存储气象科学中的数据，现在已经成为许多数据采集软件的生成文件的格式。</a:t>
            </a:r>
          </a:p>
        </p:txBody>
      </p:sp>
      <p:sp>
        <p:nvSpPr>
          <p:cNvPr id="41" name="显微镜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030F2E-09E6-4BDC-B8FC-B112BB7CBBD9}"/>
              </a:ext>
            </a:extLst>
          </p:cNvPr>
          <p:cNvSpPr/>
          <p:nvPr/>
        </p:nvSpPr>
        <p:spPr>
          <a:xfrm>
            <a:off x="6060875" y="4904422"/>
            <a:ext cx="436960" cy="502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58" y="0"/>
                </a:moveTo>
                <a:lnTo>
                  <a:pt x="5450" y="778"/>
                </a:lnTo>
                <a:lnTo>
                  <a:pt x="6641" y="3247"/>
                </a:lnTo>
                <a:lnTo>
                  <a:pt x="5792" y="3446"/>
                </a:lnTo>
                <a:lnTo>
                  <a:pt x="6104" y="4092"/>
                </a:lnTo>
                <a:cubicBezTo>
                  <a:pt x="6260" y="4416"/>
                  <a:pt x="6045" y="4765"/>
                  <a:pt x="5610" y="4922"/>
                </a:cubicBezTo>
                <a:cubicBezTo>
                  <a:pt x="2282" y="6123"/>
                  <a:pt x="0" y="8548"/>
                  <a:pt x="0" y="11338"/>
                </a:cubicBezTo>
                <a:cubicBezTo>
                  <a:pt x="0" y="13653"/>
                  <a:pt x="1568" y="15716"/>
                  <a:pt x="4002" y="17038"/>
                </a:cubicBezTo>
                <a:cubicBezTo>
                  <a:pt x="4586" y="17355"/>
                  <a:pt x="4834" y="17888"/>
                  <a:pt x="4600" y="18378"/>
                </a:cubicBezTo>
                <a:lnTo>
                  <a:pt x="4184" y="19249"/>
                </a:lnTo>
                <a:lnTo>
                  <a:pt x="1504" y="19249"/>
                </a:lnTo>
                <a:lnTo>
                  <a:pt x="383" y="21600"/>
                </a:lnTo>
                <a:lnTo>
                  <a:pt x="21600" y="21600"/>
                </a:lnTo>
                <a:lnTo>
                  <a:pt x="20479" y="19249"/>
                </a:lnTo>
                <a:lnTo>
                  <a:pt x="11598" y="19249"/>
                </a:lnTo>
                <a:lnTo>
                  <a:pt x="10562" y="17077"/>
                </a:lnTo>
                <a:lnTo>
                  <a:pt x="11571" y="16839"/>
                </a:lnTo>
                <a:lnTo>
                  <a:pt x="11765" y="17236"/>
                </a:lnTo>
                <a:cubicBezTo>
                  <a:pt x="11884" y="17482"/>
                  <a:pt x="13400" y="17349"/>
                  <a:pt x="15152" y="16937"/>
                </a:cubicBezTo>
                <a:cubicBezTo>
                  <a:pt x="16905" y="16524"/>
                  <a:pt x="18230" y="15990"/>
                  <a:pt x="18111" y="15743"/>
                </a:cubicBezTo>
                <a:lnTo>
                  <a:pt x="17339" y="14141"/>
                </a:lnTo>
                <a:lnTo>
                  <a:pt x="9985" y="15870"/>
                </a:lnTo>
                <a:lnTo>
                  <a:pt x="9392" y="14628"/>
                </a:lnTo>
                <a:lnTo>
                  <a:pt x="18738" y="12430"/>
                </a:lnTo>
                <a:lnTo>
                  <a:pt x="18157" y="11225"/>
                </a:lnTo>
                <a:lnTo>
                  <a:pt x="8816" y="13422"/>
                </a:lnTo>
                <a:cubicBezTo>
                  <a:pt x="8484" y="12824"/>
                  <a:pt x="7243" y="12835"/>
                  <a:pt x="6947" y="13456"/>
                </a:cubicBezTo>
                <a:lnTo>
                  <a:pt x="6503" y="14386"/>
                </a:lnTo>
                <a:cubicBezTo>
                  <a:pt x="6304" y="14804"/>
                  <a:pt x="5529" y="14924"/>
                  <a:pt x="5109" y="14596"/>
                </a:cubicBezTo>
                <a:cubicBezTo>
                  <a:pt x="4000" y="13729"/>
                  <a:pt x="3324" y="12589"/>
                  <a:pt x="3324" y="11338"/>
                </a:cubicBezTo>
                <a:cubicBezTo>
                  <a:pt x="3324" y="9736"/>
                  <a:pt x="4435" y="8310"/>
                  <a:pt x="6145" y="7417"/>
                </a:cubicBezTo>
                <a:cubicBezTo>
                  <a:pt x="6760" y="7095"/>
                  <a:pt x="7648" y="7292"/>
                  <a:pt x="7893" y="7801"/>
                </a:cubicBezTo>
                <a:lnTo>
                  <a:pt x="8198" y="8499"/>
                </a:lnTo>
                <a:cubicBezTo>
                  <a:pt x="7412" y="8705"/>
                  <a:pt x="6996" y="9308"/>
                  <a:pt x="7266" y="9868"/>
                </a:cubicBezTo>
                <a:lnTo>
                  <a:pt x="7411" y="10170"/>
                </a:lnTo>
                <a:lnTo>
                  <a:pt x="10048" y="9550"/>
                </a:lnTo>
                <a:lnTo>
                  <a:pt x="11155" y="11844"/>
                </a:lnTo>
                <a:lnTo>
                  <a:pt x="13852" y="11208"/>
                </a:lnTo>
                <a:lnTo>
                  <a:pt x="12745" y="8916"/>
                </a:lnTo>
                <a:lnTo>
                  <a:pt x="15302" y="8314"/>
                </a:lnTo>
                <a:lnTo>
                  <a:pt x="15157" y="8012"/>
                </a:lnTo>
                <a:cubicBezTo>
                  <a:pt x="14886" y="7450"/>
                  <a:pt x="14024" y="7146"/>
                  <a:pt x="13218" y="7317"/>
                </a:cubicBezTo>
                <a:lnTo>
                  <a:pt x="10821" y="2265"/>
                </a:lnTo>
                <a:lnTo>
                  <a:pt x="9949" y="2469"/>
                </a:lnTo>
                <a:lnTo>
                  <a:pt x="8758" y="0"/>
                </a:lnTo>
                <a:close/>
                <a:moveTo>
                  <a:pt x="7777" y="15736"/>
                </a:moveTo>
                <a:cubicBezTo>
                  <a:pt x="8266" y="15736"/>
                  <a:pt x="8661" y="16014"/>
                  <a:pt x="8661" y="16355"/>
                </a:cubicBezTo>
                <a:cubicBezTo>
                  <a:pt x="8661" y="16696"/>
                  <a:pt x="8266" y="16972"/>
                  <a:pt x="7777" y="16972"/>
                </a:cubicBezTo>
                <a:cubicBezTo>
                  <a:pt x="7288" y="16972"/>
                  <a:pt x="6891" y="16696"/>
                  <a:pt x="6891" y="16355"/>
                </a:cubicBezTo>
                <a:cubicBezTo>
                  <a:pt x="6891" y="16014"/>
                  <a:pt x="7288" y="15736"/>
                  <a:pt x="7777" y="15736"/>
                </a:cubicBezTo>
                <a:close/>
              </a:path>
            </a:pathLst>
          </a:custGeom>
          <a:ln w="508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FAA41CE-BC9B-4176-90EE-C25803D08662}"/>
              </a:ext>
            </a:extLst>
          </p:cNvPr>
          <p:cNvSpPr/>
          <p:nvPr/>
        </p:nvSpPr>
        <p:spPr>
          <a:xfrm>
            <a:off x="4237" y="6079880"/>
            <a:ext cx="12197542" cy="826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7" extrusionOk="0">
                <a:moveTo>
                  <a:pt x="0" y="4843"/>
                </a:moveTo>
                <a:cubicBezTo>
                  <a:pt x="1740" y="-374"/>
                  <a:pt x="3577" y="-1393"/>
                  <a:pt x="5362" y="1868"/>
                </a:cubicBezTo>
                <a:cubicBezTo>
                  <a:pt x="7178" y="5183"/>
                  <a:pt x="8911" y="12884"/>
                  <a:pt x="10759" y="13528"/>
                </a:cubicBezTo>
                <a:cubicBezTo>
                  <a:pt x="12599" y="14170"/>
                  <a:pt x="14375" y="7743"/>
                  <a:pt x="16200" y="5548"/>
                </a:cubicBezTo>
                <a:cubicBezTo>
                  <a:pt x="18021" y="3358"/>
                  <a:pt x="19868" y="5396"/>
                  <a:pt x="21600" y="11508"/>
                </a:cubicBezTo>
                <a:lnTo>
                  <a:pt x="21589" y="20207"/>
                </a:lnTo>
                <a:lnTo>
                  <a:pt x="9" y="20207"/>
                </a:lnTo>
                <a:lnTo>
                  <a:pt x="0" y="4843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EB4773-C715-4564-BA89-4CD73F173B58}"/>
              </a:ext>
            </a:extLst>
          </p:cNvPr>
          <p:cNvSpPr/>
          <p:nvPr/>
        </p:nvSpPr>
        <p:spPr>
          <a:xfrm>
            <a:off x="776758" y="5771274"/>
            <a:ext cx="977424" cy="61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4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3029CB7-80F8-4B36-817D-246D49F9E59C}"/>
              </a:ext>
            </a:extLst>
          </p:cNvPr>
          <p:cNvGrpSpPr/>
          <p:nvPr/>
        </p:nvGrpSpPr>
        <p:grpSpPr>
          <a:xfrm>
            <a:off x="1354828" y="5760092"/>
            <a:ext cx="368301" cy="368301"/>
            <a:chOff x="0" y="0"/>
            <a:chExt cx="736600" cy="736600"/>
          </a:xfrm>
        </p:grpSpPr>
        <p:sp>
          <p:nvSpPr>
            <p:cNvPr id="46" name="圆形">
              <a:extLst>
                <a:ext uri="{FF2B5EF4-FFF2-40B4-BE49-F238E27FC236}">
                  <a16:creationId xmlns:a16="http://schemas.microsoft.com/office/drawing/2014/main" id="{673A1171-D81B-4BC7-9A8A-747D8D105EB6}"/>
                </a:ext>
              </a:extLst>
            </p:cNvPr>
            <p:cNvSpPr/>
            <p:nvPr/>
          </p:nvSpPr>
          <p:spPr>
            <a:xfrm>
              <a:off x="0" y="0"/>
              <a:ext cx="736600" cy="73660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7" name="圆角矩形">
              <a:extLst>
                <a:ext uri="{FF2B5EF4-FFF2-40B4-BE49-F238E27FC236}">
                  <a16:creationId xmlns:a16="http://schemas.microsoft.com/office/drawing/2014/main" id="{4719A04D-FA9C-490F-9434-DBFF5BF22522}"/>
                </a:ext>
              </a:extLst>
            </p:cNvPr>
            <p:cNvSpPr/>
            <p:nvPr/>
          </p:nvSpPr>
          <p:spPr>
            <a:xfrm>
              <a:off x="244175" y="223136"/>
              <a:ext cx="65442" cy="14147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8" name="圆角矩形">
              <a:extLst>
                <a:ext uri="{FF2B5EF4-FFF2-40B4-BE49-F238E27FC236}">
                  <a16:creationId xmlns:a16="http://schemas.microsoft.com/office/drawing/2014/main" id="{D4484538-E163-400F-A3C5-FCC8EC97FBE0}"/>
                </a:ext>
              </a:extLst>
            </p:cNvPr>
            <p:cNvSpPr/>
            <p:nvPr/>
          </p:nvSpPr>
          <p:spPr>
            <a:xfrm>
              <a:off x="426983" y="223136"/>
              <a:ext cx="65442" cy="14147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9" name="线条">
              <a:extLst>
                <a:ext uri="{FF2B5EF4-FFF2-40B4-BE49-F238E27FC236}">
                  <a16:creationId xmlns:a16="http://schemas.microsoft.com/office/drawing/2014/main" id="{2D78EF12-F9DB-4289-B9CA-A88B8144B280}"/>
                </a:ext>
              </a:extLst>
            </p:cNvPr>
            <p:cNvSpPr/>
            <p:nvPr/>
          </p:nvSpPr>
          <p:spPr>
            <a:xfrm>
              <a:off x="207122" y="480039"/>
              <a:ext cx="325877" cy="61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94B9E54-2C2D-43AD-8E39-E8F26AED7A9B}"/>
              </a:ext>
            </a:extLst>
          </p:cNvPr>
          <p:cNvSpPr/>
          <p:nvPr/>
        </p:nvSpPr>
        <p:spPr>
          <a:xfrm>
            <a:off x="10747410" y="5798192"/>
            <a:ext cx="464245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棕榈树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B4DC2DA-57C1-4A4C-9F4B-6C51F6CAE1E2}"/>
              </a:ext>
            </a:extLst>
          </p:cNvPr>
          <p:cNvSpPr/>
          <p:nvPr/>
        </p:nvSpPr>
        <p:spPr>
          <a:xfrm>
            <a:off x="7131092" y="5833452"/>
            <a:ext cx="494241" cy="73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84" y="0"/>
                </a:moveTo>
                <a:cubicBezTo>
                  <a:pt x="6984" y="0"/>
                  <a:pt x="7408" y="293"/>
                  <a:pt x="8033" y="823"/>
                </a:cubicBezTo>
                <a:cubicBezTo>
                  <a:pt x="6733" y="303"/>
                  <a:pt x="4906" y="71"/>
                  <a:pt x="2346" y="404"/>
                </a:cubicBezTo>
                <a:cubicBezTo>
                  <a:pt x="2379" y="414"/>
                  <a:pt x="2413" y="425"/>
                  <a:pt x="2446" y="435"/>
                </a:cubicBezTo>
                <a:cubicBezTo>
                  <a:pt x="3367" y="368"/>
                  <a:pt x="4667" y="443"/>
                  <a:pt x="6091" y="1050"/>
                </a:cubicBezTo>
                <a:cubicBezTo>
                  <a:pt x="5081" y="878"/>
                  <a:pt x="4146" y="782"/>
                  <a:pt x="3362" y="729"/>
                </a:cubicBezTo>
                <a:cubicBezTo>
                  <a:pt x="5630" y="1493"/>
                  <a:pt x="7737" y="2480"/>
                  <a:pt x="9386" y="4022"/>
                </a:cubicBezTo>
                <a:cubicBezTo>
                  <a:pt x="7002" y="2252"/>
                  <a:pt x="2994" y="2876"/>
                  <a:pt x="2994" y="2876"/>
                </a:cubicBezTo>
                <a:cubicBezTo>
                  <a:pt x="2994" y="2876"/>
                  <a:pt x="5165" y="3008"/>
                  <a:pt x="7370" y="3520"/>
                </a:cubicBezTo>
                <a:cubicBezTo>
                  <a:pt x="4779" y="3019"/>
                  <a:pt x="1638" y="2996"/>
                  <a:pt x="0" y="5174"/>
                </a:cubicBezTo>
                <a:cubicBezTo>
                  <a:pt x="173" y="5136"/>
                  <a:pt x="357" y="5099"/>
                  <a:pt x="550" y="5061"/>
                </a:cubicBezTo>
                <a:cubicBezTo>
                  <a:pt x="725" y="4809"/>
                  <a:pt x="1072" y="4512"/>
                  <a:pt x="1770" y="4368"/>
                </a:cubicBezTo>
                <a:cubicBezTo>
                  <a:pt x="1503" y="4613"/>
                  <a:pt x="1280" y="4807"/>
                  <a:pt x="1096" y="4960"/>
                </a:cubicBezTo>
                <a:cubicBezTo>
                  <a:pt x="2271" y="4758"/>
                  <a:pt x="3752" y="4598"/>
                  <a:pt x="5502" y="4664"/>
                </a:cubicBezTo>
                <a:cubicBezTo>
                  <a:pt x="4730" y="4840"/>
                  <a:pt x="4224" y="5089"/>
                  <a:pt x="4224" y="5089"/>
                </a:cubicBezTo>
                <a:cubicBezTo>
                  <a:pt x="4224" y="5089"/>
                  <a:pt x="6557" y="4831"/>
                  <a:pt x="8684" y="5023"/>
                </a:cubicBezTo>
                <a:cubicBezTo>
                  <a:pt x="6742" y="5445"/>
                  <a:pt x="3491" y="6554"/>
                  <a:pt x="3267" y="9264"/>
                </a:cubicBezTo>
                <a:cubicBezTo>
                  <a:pt x="3461" y="8961"/>
                  <a:pt x="3788" y="8631"/>
                  <a:pt x="4329" y="8323"/>
                </a:cubicBezTo>
                <a:cubicBezTo>
                  <a:pt x="3980" y="8942"/>
                  <a:pt x="3705" y="9382"/>
                  <a:pt x="3498" y="9692"/>
                </a:cubicBezTo>
                <a:cubicBezTo>
                  <a:pt x="4319" y="8964"/>
                  <a:pt x="5372" y="8011"/>
                  <a:pt x="6755" y="7147"/>
                </a:cubicBezTo>
                <a:cubicBezTo>
                  <a:pt x="6276" y="7726"/>
                  <a:pt x="6277" y="8238"/>
                  <a:pt x="6277" y="8238"/>
                </a:cubicBezTo>
                <a:cubicBezTo>
                  <a:pt x="6277" y="8238"/>
                  <a:pt x="7903" y="6926"/>
                  <a:pt x="9878" y="5721"/>
                </a:cubicBezTo>
                <a:lnTo>
                  <a:pt x="9955" y="5696"/>
                </a:lnTo>
                <a:lnTo>
                  <a:pt x="9528" y="7094"/>
                </a:lnTo>
                <a:lnTo>
                  <a:pt x="9356" y="7101"/>
                </a:lnTo>
                <a:lnTo>
                  <a:pt x="8893" y="8821"/>
                </a:lnTo>
                <a:lnTo>
                  <a:pt x="8705" y="8738"/>
                </a:lnTo>
                <a:lnTo>
                  <a:pt x="8149" y="11431"/>
                </a:lnTo>
                <a:lnTo>
                  <a:pt x="7941" y="11442"/>
                </a:lnTo>
                <a:lnTo>
                  <a:pt x="7627" y="14159"/>
                </a:lnTo>
                <a:lnTo>
                  <a:pt x="7419" y="14126"/>
                </a:lnTo>
                <a:lnTo>
                  <a:pt x="7694" y="17418"/>
                </a:lnTo>
                <a:lnTo>
                  <a:pt x="7522" y="17467"/>
                </a:lnTo>
                <a:lnTo>
                  <a:pt x="8394" y="21600"/>
                </a:lnTo>
                <a:lnTo>
                  <a:pt x="10050" y="21600"/>
                </a:lnTo>
                <a:lnTo>
                  <a:pt x="9219" y="16988"/>
                </a:lnTo>
                <a:lnTo>
                  <a:pt x="9080" y="17027"/>
                </a:lnTo>
                <a:lnTo>
                  <a:pt x="9116" y="14389"/>
                </a:lnTo>
                <a:lnTo>
                  <a:pt x="9014" y="14372"/>
                </a:lnTo>
                <a:lnTo>
                  <a:pt x="9572" y="11356"/>
                </a:lnTo>
                <a:lnTo>
                  <a:pt x="9428" y="11363"/>
                </a:lnTo>
                <a:lnTo>
                  <a:pt x="10058" y="9345"/>
                </a:lnTo>
                <a:lnTo>
                  <a:pt x="9960" y="9300"/>
                </a:lnTo>
                <a:lnTo>
                  <a:pt x="10855" y="7042"/>
                </a:lnTo>
                <a:lnTo>
                  <a:pt x="10727" y="7047"/>
                </a:lnTo>
                <a:lnTo>
                  <a:pt x="11411" y="5590"/>
                </a:lnTo>
                <a:lnTo>
                  <a:pt x="11576" y="5625"/>
                </a:lnTo>
                <a:cubicBezTo>
                  <a:pt x="12145" y="5789"/>
                  <a:pt x="15386" y="6763"/>
                  <a:pt x="17263" y="8200"/>
                </a:cubicBezTo>
                <a:cubicBezTo>
                  <a:pt x="16976" y="7698"/>
                  <a:pt x="16556" y="7293"/>
                  <a:pt x="16069" y="6966"/>
                </a:cubicBezTo>
                <a:cubicBezTo>
                  <a:pt x="17217" y="7490"/>
                  <a:pt x="18204" y="8127"/>
                  <a:pt x="19190" y="8903"/>
                </a:cubicBezTo>
                <a:cubicBezTo>
                  <a:pt x="19190" y="8903"/>
                  <a:pt x="19243" y="8153"/>
                  <a:pt x="17860" y="6811"/>
                </a:cubicBezTo>
                <a:cubicBezTo>
                  <a:pt x="18409" y="6987"/>
                  <a:pt x="18782" y="7186"/>
                  <a:pt x="19030" y="7389"/>
                </a:cubicBezTo>
                <a:cubicBezTo>
                  <a:pt x="18317" y="5790"/>
                  <a:pt x="15876" y="5194"/>
                  <a:pt x="13878" y="4979"/>
                </a:cubicBezTo>
                <a:cubicBezTo>
                  <a:pt x="17204" y="4788"/>
                  <a:pt x="19688" y="5346"/>
                  <a:pt x="21345" y="5857"/>
                </a:cubicBezTo>
                <a:cubicBezTo>
                  <a:pt x="20837" y="5280"/>
                  <a:pt x="20715" y="5068"/>
                  <a:pt x="20715" y="5068"/>
                </a:cubicBezTo>
                <a:cubicBezTo>
                  <a:pt x="20715" y="5068"/>
                  <a:pt x="21165" y="5214"/>
                  <a:pt x="21600" y="5576"/>
                </a:cubicBezTo>
                <a:cubicBezTo>
                  <a:pt x="20243" y="3489"/>
                  <a:pt x="17402" y="3255"/>
                  <a:pt x="14925" y="3532"/>
                </a:cubicBezTo>
                <a:cubicBezTo>
                  <a:pt x="15909" y="3391"/>
                  <a:pt x="17016" y="3280"/>
                  <a:pt x="17963" y="3304"/>
                </a:cubicBezTo>
                <a:cubicBezTo>
                  <a:pt x="15130" y="2253"/>
                  <a:pt x="12296" y="4013"/>
                  <a:pt x="12296" y="4013"/>
                </a:cubicBezTo>
                <a:cubicBezTo>
                  <a:pt x="13338" y="2620"/>
                  <a:pt x="14831" y="1764"/>
                  <a:pt x="16875" y="900"/>
                </a:cubicBezTo>
                <a:cubicBezTo>
                  <a:pt x="16340" y="898"/>
                  <a:pt x="16147" y="879"/>
                  <a:pt x="16147" y="879"/>
                </a:cubicBezTo>
                <a:cubicBezTo>
                  <a:pt x="16147" y="879"/>
                  <a:pt x="16363" y="777"/>
                  <a:pt x="16743" y="691"/>
                </a:cubicBezTo>
                <a:cubicBezTo>
                  <a:pt x="14578" y="410"/>
                  <a:pt x="13156" y="975"/>
                  <a:pt x="12229" y="1755"/>
                </a:cubicBezTo>
                <a:cubicBezTo>
                  <a:pt x="12556" y="1366"/>
                  <a:pt x="12930" y="988"/>
                  <a:pt x="13335" y="689"/>
                </a:cubicBezTo>
                <a:cubicBezTo>
                  <a:pt x="10956" y="1222"/>
                  <a:pt x="10858" y="3023"/>
                  <a:pt x="10886" y="3574"/>
                </a:cubicBezTo>
                <a:cubicBezTo>
                  <a:pt x="10875" y="3599"/>
                  <a:pt x="10866" y="3625"/>
                  <a:pt x="10855" y="3649"/>
                </a:cubicBezTo>
                <a:cubicBezTo>
                  <a:pt x="10767" y="3402"/>
                  <a:pt x="10653" y="3150"/>
                  <a:pt x="10511" y="2900"/>
                </a:cubicBezTo>
                <a:cubicBezTo>
                  <a:pt x="9515" y="694"/>
                  <a:pt x="6984" y="0"/>
                  <a:pt x="6984" y="0"/>
                </a:cubicBezTo>
                <a:close/>
              </a:path>
            </a:pathLst>
          </a:custGeom>
          <a:solidFill>
            <a:srgbClr val="FBE64D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900C629-8190-4F88-B9F9-C84EB2518BC8}"/>
              </a:ext>
            </a:extLst>
          </p:cNvPr>
          <p:cNvSpPr/>
          <p:nvPr/>
        </p:nvSpPr>
        <p:spPr>
          <a:xfrm>
            <a:off x="7561019" y="5680864"/>
            <a:ext cx="118114" cy="118114"/>
          </a:xfrm>
          <a:prstGeom prst="ellipse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3" name="鹦鹉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17F38FE-49F1-4B21-9271-9FC034434539}"/>
              </a:ext>
            </a:extLst>
          </p:cNvPr>
          <p:cNvSpPr/>
          <p:nvPr/>
        </p:nvSpPr>
        <p:spPr>
          <a:xfrm>
            <a:off x="4636812" y="1153374"/>
            <a:ext cx="441793" cy="74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0" h="21432" extrusionOk="0">
                <a:moveTo>
                  <a:pt x="18370" y="0"/>
                </a:moveTo>
                <a:cubicBezTo>
                  <a:pt x="14048" y="0"/>
                  <a:pt x="12783" y="2031"/>
                  <a:pt x="12783" y="2031"/>
                </a:cubicBezTo>
                <a:lnTo>
                  <a:pt x="13378" y="1961"/>
                </a:lnTo>
                <a:cubicBezTo>
                  <a:pt x="12845" y="2298"/>
                  <a:pt x="12783" y="2732"/>
                  <a:pt x="12783" y="2732"/>
                </a:cubicBezTo>
                <a:cubicBezTo>
                  <a:pt x="12783" y="2732"/>
                  <a:pt x="13096" y="2636"/>
                  <a:pt x="13324" y="2568"/>
                </a:cubicBezTo>
                <a:cubicBezTo>
                  <a:pt x="13120" y="2773"/>
                  <a:pt x="13058" y="2973"/>
                  <a:pt x="13050" y="3126"/>
                </a:cubicBezTo>
                <a:cubicBezTo>
                  <a:pt x="8310" y="3811"/>
                  <a:pt x="6091" y="8534"/>
                  <a:pt x="5321" y="10669"/>
                </a:cubicBezTo>
                <a:cubicBezTo>
                  <a:pt x="3308" y="11590"/>
                  <a:pt x="1878" y="12878"/>
                  <a:pt x="1256" y="14344"/>
                </a:cubicBezTo>
                <a:cubicBezTo>
                  <a:pt x="3332" y="14028"/>
                  <a:pt x="5219" y="13365"/>
                  <a:pt x="6714" y="12400"/>
                </a:cubicBezTo>
                <a:cubicBezTo>
                  <a:pt x="5857" y="14200"/>
                  <a:pt x="4673" y="15938"/>
                  <a:pt x="3176" y="17582"/>
                </a:cubicBezTo>
                <a:cubicBezTo>
                  <a:pt x="3216" y="17569"/>
                  <a:pt x="3579" y="17635"/>
                  <a:pt x="4382" y="17295"/>
                </a:cubicBezTo>
                <a:cubicBezTo>
                  <a:pt x="3144" y="18733"/>
                  <a:pt x="1680" y="20106"/>
                  <a:pt x="0" y="21391"/>
                </a:cubicBezTo>
                <a:cubicBezTo>
                  <a:pt x="42" y="21389"/>
                  <a:pt x="377" y="21600"/>
                  <a:pt x="1727" y="21083"/>
                </a:cubicBezTo>
                <a:cubicBezTo>
                  <a:pt x="6184" y="19231"/>
                  <a:pt x="9208" y="14287"/>
                  <a:pt x="10395" y="11043"/>
                </a:cubicBezTo>
                <a:cubicBezTo>
                  <a:pt x="11795" y="10599"/>
                  <a:pt x="13028" y="10102"/>
                  <a:pt x="14092" y="9584"/>
                </a:cubicBezTo>
                <a:lnTo>
                  <a:pt x="14381" y="9839"/>
                </a:lnTo>
                <a:lnTo>
                  <a:pt x="14765" y="9746"/>
                </a:lnTo>
                <a:cubicBezTo>
                  <a:pt x="14974" y="10165"/>
                  <a:pt x="15001" y="10443"/>
                  <a:pt x="14877" y="10541"/>
                </a:cubicBezTo>
                <a:cubicBezTo>
                  <a:pt x="14721" y="10666"/>
                  <a:pt x="14541" y="10668"/>
                  <a:pt x="14101" y="10652"/>
                </a:cubicBezTo>
                <a:cubicBezTo>
                  <a:pt x="13639" y="10636"/>
                  <a:pt x="13210" y="10850"/>
                  <a:pt x="13170" y="11142"/>
                </a:cubicBezTo>
                <a:cubicBezTo>
                  <a:pt x="13481" y="10935"/>
                  <a:pt x="13650" y="10935"/>
                  <a:pt x="13650" y="10935"/>
                </a:cubicBezTo>
                <a:cubicBezTo>
                  <a:pt x="13650" y="10935"/>
                  <a:pt x="13779" y="11141"/>
                  <a:pt x="14123" y="11066"/>
                </a:cubicBezTo>
                <a:cubicBezTo>
                  <a:pt x="14641" y="10954"/>
                  <a:pt x="15416" y="10875"/>
                  <a:pt x="15884" y="10904"/>
                </a:cubicBezTo>
                <a:cubicBezTo>
                  <a:pt x="16352" y="10933"/>
                  <a:pt x="16829" y="11045"/>
                  <a:pt x="17297" y="11036"/>
                </a:cubicBezTo>
                <a:cubicBezTo>
                  <a:pt x="17836" y="11026"/>
                  <a:pt x="17855" y="10925"/>
                  <a:pt x="17855" y="10925"/>
                </a:cubicBezTo>
                <a:cubicBezTo>
                  <a:pt x="17855" y="10925"/>
                  <a:pt x="18190" y="10865"/>
                  <a:pt x="18306" y="11098"/>
                </a:cubicBezTo>
                <a:cubicBezTo>
                  <a:pt x="18482" y="10892"/>
                  <a:pt x="18200" y="10584"/>
                  <a:pt x="17591" y="10635"/>
                </a:cubicBezTo>
                <a:cubicBezTo>
                  <a:pt x="16982" y="10686"/>
                  <a:pt x="16147" y="10631"/>
                  <a:pt x="15926" y="10407"/>
                </a:cubicBezTo>
                <a:cubicBezTo>
                  <a:pt x="15831" y="10311"/>
                  <a:pt x="15624" y="9972"/>
                  <a:pt x="15432" y="9587"/>
                </a:cubicBezTo>
                <a:lnTo>
                  <a:pt x="15794" y="9500"/>
                </a:lnTo>
                <a:lnTo>
                  <a:pt x="15794" y="8656"/>
                </a:lnTo>
                <a:cubicBezTo>
                  <a:pt x="19639" y="6297"/>
                  <a:pt x="20295" y="3828"/>
                  <a:pt x="18073" y="3750"/>
                </a:cubicBezTo>
                <a:cubicBezTo>
                  <a:pt x="18554" y="3016"/>
                  <a:pt x="18171" y="2605"/>
                  <a:pt x="18171" y="2605"/>
                </a:cubicBezTo>
                <a:cubicBezTo>
                  <a:pt x="18777" y="2730"/>
                  <a:pt x="19293" y="2723"/>
                  <a:pt x="19834" y="2549"/>
                </a:cubicBezTo>
                <a:cubicBezTo>
                  <a:pt x="19919" y="2522"/>
                  <a:pt x="19897" y="2448"/>
                  <a:pt x="19800" y="2444"/>
                </a:cubicBezTo>
                <a:cubicBezTo>
                  <a:pt x="19331" y="2425"/>
                  <a:pt x="19296" y="2217"/>
                  <a:pt x="19296" y="2217"/>
                </a:cubicBezTo>
                <a:cubicBezTo>
                  <a:pt x="19296" y="2217"/>
                  <a:pt x="19614" y="2154"/>
                  <a:pt x="19548" y="1847"/>
                </a:cubicBezTo>
                <a:cubicBezTo>
                  <a:pt x="19720" y="2220"/>
                  <a:pt x="20237" y="2340"/>
                  <a:pt x="20237" y="2340"/>
                </a:cubicBezTo>
                <a:cubicBezTo>
                  <a:pt x="20237" y="2340"/>
                  <a:pt x="20290" y="2701"/>
                  <a:pt x="19708" y="3049"/>
                </a:cubicBezTo>
                <a:cubicBezTo>
                  <a:pt x="21600" y="2645"/>
                  <a:pt x="21282" y="1410"/>
                  <a:pt x="20593" y="951"/>
                </a:cubicBezTo>
                <a:cubicBezTo>
                  <a:pt x="20792" y="761"/>
                  <a:pt x="20303" y="0"/>
                  <a:pt x="18370" y="0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4" name="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69A1E25-AAE6-4335-9C11-44339E0CF9A9}"/>
              </a:ext>
            </a:extLst>
          </p:cNvPr>
          <p:cNvSpPr txBox="1"/>
          <p:nvPr/>
        </p:nvSpPr>
        <p:spPr>
          <a:xfrm rot="5400000">
            <a:off x="-668112" y="3061098"/>
            <a:ext cx="3525004" cy="93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11500">
                <a:solidFill>
                  <a:srgbClr val="797979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750" b="0" i="0" u="none" strike="noStrike" kern="0" cap="none" spc="0" normalizeH="0" baseline="0" noProof="0" dirty="0">
                <a:ln>
                  <a:noFill/>
                </a:ln>
                <a:solidFill>
                  <a:srgbClr val="797979">
                    <a:alpha val="10000"/>
                  </a:srgbClr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SUMMER</a:t>
            </a:r>
          </a:p>
        </p:txBody>
      </p:sp>
      <p:sp>
        <p:nvSpPr>
          <p:cNvPr id="55" name="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A46273C-F243-41B1-9D72-8AAA3768C56D}"/>
              </a:ext>
            </a:extLst>
          </p:cNvPr>
          <p:cNvSpPr txBox="1"/>
          <p:nvPr/>
        </p:nvSpPr>
        <p:spPr>
          <a:xfrm rot="5400000">
            <a:off x="9340021" y="3061098"/>
            <a:ext cx="3525004" cy="93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11500">
                <a:solidFill>
                  <a:srgbClr val="797979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750" b="0" i="0" u="none" strike="noStrike" kern="0" cap="none" spc="0" normalizeH="0" baseline="0" noProof="0">
                <a:ln>
                  <a:noFill/>
                </a:ln>
                <a:solidFill>
                  <a:srgbClr val="797979">
                    <a:alpha val="10000"/>
                  </a:srgbClr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SUMMER</a:t>
            </a:r>
          </a:p>
        </p:txBody>
      </p:sp>
      <p:sp>
        <p:nvSpPr>
          <p:cNvPr id="110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C3F02F-F2A0-48E9-B648-7E59636AE18D}"/>
              </a:ext>
            </a:extLst>
          </p:cNvPr>
          <p:cNvSpPr/>
          <p:nvPr/>
        </p:nvSpPr>
        <p:spPr>
          <a:xfrm>
            <a:off x="8898574" y="1937324"/>
            <a:ext cx="897244" cy="818089"/>
          </a:xfrm>
          <a:prstGeom prst="ellipse">
            <a:avLst/>
          </a:prstGeom>
          <a:solidFill>
            <a:srgbClr val="FBE64D"/>
          </a:solidFill>
          <a:ln w="508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1" name="公园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DAAEF88-DAE8-4442-8BFB-D19C4BDB261C}"/>
              </a:ext>
            </a:extLst>
          </p:cNvPr>
          <p:cNvSpPr/>
          <p:nvPr/>
        </p:nvSpPr>
        <p:spPr>
          <a:xfrm>
            <a:off x="9141794" y="2104928"/>
            <a:ext cx="466655" cy="43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63" y="0"/>
                </a:moveTo>
                <a:cubicBezTo>
                  <a:pt x="2669" y="0"/>
                  <a:pt x="0" y="2664"/>
                  <a:pt x="0" y="5956"/>
                </a:cubicBezTo>
                <a:cubicBezTo>
                  <a:pt x="0" y="8946"/>
                  <a:pt x="2204" y="11423"/>
                  <a:pt x="5077" y="11850"/>
                </a:cubicBezTo>
                <a:lnTo>
                  <a:pt x="4564" y="18406"/>
                </a:lnTo>
                <a:lnTo>
                  <a:pt x="5779" y="18406"/>
                </a:lnTo>
                <a:lnTo>
                  <a:pt x="6147" y="18406"/>
                </a:lnTo>
                <a:lnTo>
                  <a:pt x="7363" y="18406"/>
                </a:lnTo>
                <a:lnTo>
                  <a:pt x="6849" y="11850"/>
                </a:lnTo>
                <a:cubicBezTo>
                  <a:pt x="9723" y="11423"/>
                  <a:pt x="11927" y="8946"/>
                  <a:pt x="11927" y="5956"/>
                </a:cubicBezTo>
                <a:cubicBezTo>
                  <a:pt x="11927" y="2664"/>
                  <a:pt x="9258" y="0"/>
                  <a:pt x="5963" y="0"/>
                </a:cubicBezTo>
                <a:close/>
                <a:moveTo>
                  <a:pt x="10943" y="13317"/>
                </a:moveTo>
                <a:lnTo>
                  <a:pt x="10943" y="16199"/>
                </a:lnTo>
                <a:lnTo>
                  <a:pt x="10311" y="16199"/>
                </a:lnTo>
                <a:lnTo>
                  <a:pt x="10311" y="17111"/>
                </a:lnTo>
                <a:lnTo>
                  <a:pt x="10943" y="17111"/>
                </a:lnTo>
                <a:lnTo>
                  <a:pt x="10943" y="18406"/>
                </a:lnTo>
                <a:lnTo>
                  <a:pt x="11716" y="18406"/>
                </a:lnTo>
                <a:lnTo>
                  <a:pt x="11716" y="17111"/>
                </a:lnTo>
                <a:lnTo>
                  <a:pt x="20223" y="17111"/>
                </a:lnTo>
                <a:lnTo>
                  <a:pt x="20223" y="18406"/>
                </a:lnTo>
                <a:lnTo>
                  <a:pt x="20952" y="18406"/>
                </a:lnTo>
                <a:lnTo>
                  <a:pt x="20952" y="17111"/>
                </a:lnTo>
                <a:lnTo>
                  <a:pt x="21583" y="17111"/>
                </a:lnTo>
                <a:lnTo>
                  <a:pt x="21583" y="16199"/>
                </a:lnTo>
                <a:lnTo>
                  <a:pt x="20952" y="16199"/>
                </a:lnTo>
                <a:lnTo>
                  <a:pt x="20952" y="13317"/>
                </a:lnTo>
                <a:lnTo>
                  <a:pt x="10943" y="13317"/>
                </a:lnTo>
                <a:close/>
                <a:moveTo>
                  <a:pt x="11716" y="14229"/>
                </a:moveTo>
                <a:lnTo>
                  <a:pt x="20228" y="14229"/>
                </a:lnTo>
                <a:lnTo>
                  <a:pt x="20228" y="14737"/>
                </a:lnTo>
                <a:lnTo>
                  <a:pt x="11716" y="14737"/>
                </a:lnTo>
                <a:lnTo>
                  <a:pt x="11716" y="14229"/>
                </a:lnTo>
                <a:close/>
                <a:moveTo>
                  <a:pt x="11716" y="15649"/>
                </a:moveTo>
                <a:lnTo>
                  <a:pt x="20223" y="15649"/>
                </a:lnTo>
                <a:lnTo>
                  <a:pt x="20223" y="16199"/>
                </a:lnTo>
                <a:lnTo>
                  <a:pt x="11716" y="16199"/>
                </a:lnTo>
                <a:lnTo>
                  <a:pt x="11716" y="15649"/>
                </a:lnTo>
                <a:close/>
                <a:moveTo>
                  <a:pt x="0" y="1918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84"/>
                </a:lnTo>
                <a:lnTo>
                  <a:pt x="0" y="19184"/>
                </a:lnTo>
                <a:close/>
              </a:path>
            </a:pathLst>
          </a:custGeom>
          <a:ln w="508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D17627D-FF6E-468E-AD54-5DD39CA20CC5}"/>
              </a:ext>
            </a:extLst>
          </p:cNvPr>
          <p:cNvSpPr/>
          <p:nvPr/>
        </p:nvSpPr>
        <p:spPr>
          <a:xfrm>
            <a:off x="8622406" y="1730482"/>
            <a:ext cx="1423744" cy="1122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5121"/>
                </a:lnTo>
                <a:cubicBezTo>
                  <a:pt x="0" y="12968"/>
                  <a:pt x="0" y="11246"/>
                  <a:pt x="81" y="9846"/>
                </a:cubicBezTo>
                <a:cubicBezTo>
                  <a:pt x="163" y="8446"/>
                  <a:pt x="326" y="7370"/>
                  <a:pt x="651" y="6509"/>
                </a:cubicBezTo>
                <a:cubicBezTo>
                  <a:pt x="1743" y="3761"/>
                  <a:pt x="4106" y="1597"/>
                  <a:pt x="7106" y="597"/>
                </a:cubicBezTo>
                <a:cubicBezTo>
                  <a:pt x="8290" y="202"/>
                  <a:pt x="9540" y="0"/>
                  <a:pt x="10800" y="0"/>
                </a:cubicBezTo>
                <a:cubicBezTo>
                  <a:pt x="12060" y="0"/>
                  <a:pt x="13310" y="202"/>
                  <a:pt x="14494" y="597"/>
                </a:cubicBezTo>
                <a:cubicBezTo>
                  <a:pt x="17494" y="1597"/>
                  <a:pt x="19857" y="3761"/>
                  <a:pt x="20949" y="6509"/>
                </a:cubicBezTo>
                <a:cubicBezTo>
                  <a:pt x="21274" y="7370"/>
                  <a:pt x="21437" y="8446"/>
                  <a:pt x="21519" y="9846"/>
                </a:cubicBezTo>
                <a:cubicBezTo>
                  <a:pt x="21600" y="11246"/>
                  <a:pt x="21600" y="12968"/>
                  <a:pt x="21600" y="15121"/>
                </a:cubicBez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3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3713C7C-CC7A-4568-AA57-4D42B5F075A6}"/>
              </a:ext>
            </a:extLst>
          </p:cNvPr>
          <p:cNvSpPr/>
          <p:nvPr/>
        </p:nvSpPr>
        <p:spPr>
          <a:xfrm>
            <a:off x="7826206" y="3304818"/>
            <a:ext cx="3055514" cy="2162330"/>
          </a:xfrm>
          <a:prstGeom prst="roundRect">
            <a:avLst>
              <a:gd name="adj" fmla="val 1025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4" name="夏季，是一年四季中第二个季节，从立夏起至立秋结束。气温高是夏季最显著的气候特征，但因地域、干湿环境的不同，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34D13C5-917D-4BCB-B357-F841F22C7151}"/>
              </a:ext>
            </a:extLst>
          </p:cNvPr>
          <p:cNvSpPr txBox="1"/>
          <p:nvPr/>
        </p:nvSpPr>
        <p:spPr>
          <a:xfrm>
            <a:off x="8031475" y="3620439"/>
            <a:ext cx="2632137" cy="166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just" defTabSz="1219169" hangingPunct="0">
              <a:lnSpc>
                <a:spcPct val="110000"/>
              </a:lnSpc>
              <a:defRPr sz="2200">
                <a:solidFill>
                  <a:srgbClr val="424242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       </a:t>
            </a:r>
            <a:r>
              <a:rPr lang="en-US" altLang="zh-CN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Matplotlib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是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Python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语言及其数值计算库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NumPy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的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绘图库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。它提供了一个面向对象的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API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，用于使用通用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GUI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工具包（如</a:t>
            </a:r>
            <a:r>
              <a:rPr lang="en-US" altLang="zh-CN" sz="1200" kern="0" dirty="0" err="1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Tkinter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、</a:t>
            </a:r>
            <a:r>
              <a:rPr lang="en-US" altLang="zh-CN" sz="1200" kern="0" dirty="0" err="1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wxPython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、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Qt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或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GTK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）将绘图嵌入到应用程序中。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Matplotlib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被设计成与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MATLAB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一样可用，能够使用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Python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，并且具有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免费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和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开源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的优点。 </a:t>
            </a:r>
            <a:endParaRPr sz="1200" kern="0" dirty="0">
              <a:solidFill>
                <a:srgbClr val="42424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PingFang SC Regular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2B61958-854F-4AB1-81F3-0BC0F0562B7E}"/>
              </a:ext>
            </a:extLst>
          </p:cNvPr>
          <p:cNvSpPr txBox="1"/>
          <p:nvPr/>
        </p:nvSpPr>
        <p:spPr>
          <a:xfrm>
            <a:off x="5900992" y="4273162"/>
            <a:ext cx="114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Argo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A7C2E773-6DF1-4F15-931D-E0841031A1B1}"/>
              </a:ext>
            </a:extLst>
          </p:cNvPr>
          <p:cNvSpPr txBox="1"/>
          <p:nvPr/>
        </p:nvSpPr>
        <p:spPr>
          <a:xfrm>
            <a:off x="2556177" y="2946210"/>
            <a:ext cx="114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Arial Black" panose="020B0A04020102020204" pitchFamily="34" charset="0"/>
              </a:rPr>
              <a:t>NetCDF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AC885ECE-9492-4C2E-93D0-7525C8176308}"/>
              </a:ext>
            </a:extLst>
          </p:cNvPr>
          <p:cNvSpPr txBox="1"/>
          <p:nvPr/>
        </p:nvSpPr>
        <p:spPr>
          <a:xfrm>
            <a:off x="8648333" y="2930363"/>
            <a:ext cx="151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Matplotlib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8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成组">
            <a:extLst>
              <a:ext uri="{FF2B5EF4-FFF2-40B4-BE49-F238E27FC236}">
                <a16:creationId xmlns:a16="http://schemas.microsoft.com/office/drawing/2014/main" id="{F0B5126E-4BC3-4B0B-AE63-17873354B74E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57" name="成组">
              <a:extLst>
                <a:ext uri="{FF2B5EF4-FFF2-40B4-BE49-F238E27FC236}">
                  <a16:creationId xmlns:a16="http://schemas.microsoft.com/office/drawing/2014/main" id="{CB363659-8A92-4C63-869C-DE391511C5A6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F937EEEA-9590-4CDE-A731-FD2A401B3186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1BF371BB-184C-4281-9A02-C7EC5E8AA2BD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EE664264-4A2B-4348-B4DE-3382EFFFD341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CF7B6EA9-CC81-4D68-AD57-EB2C0181005D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D8899F55-857F-45E9-AFA6-4A9804F744E9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DC39A685-9D43-4FDA-9CFC-1F931DEB899B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6254E989-7402-4540-A775-50B1A15A1BAE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B3EE09B8-2E90-49B8-8AA7-1D982217BBA7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0CEB85EA-AB9F-4394-994E-37506A2D9AF8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D0F0EA9D-5200-4BBE-A2BB-82607B48BE03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FC4B0EBE-3908-4F56-9B67-05A59FF097CF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6D799FC7-8662-481B-A76B-03A78AD3B63A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C0C94903-A85F-4D72-9E22-C4C39829B89F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F753058C-883D-49EC-B9E3-2406FCD9756E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7FF6B0C4-5D5B-4330-A191-B376A44FE639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F42C1497-46B9-4D82-B6AD-0DC8998F1E0E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3652AA0D-CBE3-4D73-A5CA-3FBC07089ABB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2C1B555D-BB9F-4F74-A76F-23A180407C3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8" name="成组">
              <a:extLst>
                <a:ext uri="{FF2B5EF4-FFF2-40B4-BE49-F238E27FC236}">
                  <a16:creationId xmlns:a16="http://schemas.microsoft.com/office/drawing/2014/main" id="{3129058F-6A72-4A22-8F47-782150721644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59" name="线条">
                <a:extLst>
                  <a:ext uri="{FF2B5EF4-FFF2-40B4-BE49-F238E27FC236}">
                    <a16:creationId xmlns:a16="http://schemas.microsoft.com/office/drawing/2014/main" id="{8C29DB7B-6646-4DF5-A9AC-6FCE59F8A724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0" name="线条">
                <a:extLst>
                  <a:ext uri="{FF2B5EF4-FFF2-40B4-BE49-F238E27FC236}">
                    <a16:creationId xmlns:a16="http://schemas.microsoft.com/office/drawing/2014/main" id="{2DD3DFD6-4A83-440C-BB28-67DA46E8E5BD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762E3ABC-C46F-4D2F-850B-908D26DAECC2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C936D3EB-FEA9-48F2-AA68-C3F912AF51CF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BB8CB49B-EAE9-4E2B-AC52-706F4D06BD3D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6E29E2FF-76EA-427B-AD7F-99EACE227D17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DEA6A4CF-658F-45B8-A594-E71F329B06C4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EC82DA73-6938-4DBA-9543-CBBA2BFDFB71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DFCB0790-1A7B-4082-BA5A-A14F2A2AAD65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6FD4D736-16E3-4811-B1D0-7E28195F6BCF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BAC74023-D45C-4659-8FC4-6C981F11A867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470E618B-B6AE-46F4-862F-762C2EB3C218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38FB470E-777B-4E3B-9C66-B6AF5BB9EC17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2DCDDB2D-BE60-4BA6-82ED-B4088995A948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8BE72EE5-CCB1-4630-908B-D78C558E7406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0A68BE5D-BC63-4CE8-A673-CD015E3C45A9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8130A66B-AE2D-4DAA-BCE2-A0D7D9FAF2D2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70492EAA-ECD8-4A77-9F45-C494D6EAAC56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9EB36173-3110-4598-9E22-12C6C92BD530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E08981B9-8684-4040-8F3B-4FA75462BE76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7DA6ACCA-4C79-46FF-B866-973A9EAC90A6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5D9EA449-F40C-433C-9A45-7D006108426A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48AD4039-7B4D-45A5-855A-EA7521A006C1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78D011CB-E647-4B7D-A9D3-0611143DE326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429DBEE3-9200-4D42-A1DA-E4D1E0B88A33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CB605FD8-2B38-4845-A4D8-4E2130C75B37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B164B065-032E-45A7-B6A3-8854F2F23743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263F272B-48CC-46E8-BA5C-7D1470B97D1E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59BBD1EB-83E6-4840-A013-B82F6EAF77B3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84E43136-338D-4A96-990C-287344C924E0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B87B3B8B-2175-4D22-A312-09FB23A82200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C16A157C-664F-43DA-9283-AB8E24F6DEEA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6B6C30EF-6F08-452C-8C01-210ED396156A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42A5E667-58CF-47AB-A8B7-4B255B0255A3}"/>
              </a:ext>
            </a:extLst>
          </p:cNvPr>
          <p:cNvSpPr/>
          <p:nvPr/>
        </p:nvSpPr>
        <p:spPr>
          <a:xfrm rot="10800000">
            <a:off x="5519090" y="4697083"/>
            <a:ext cx="1435201" cy="110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5121"/>
                </a:lnTo>
                <a:cubicBezTo>
                  <a:pt x="0" y="12968"/>
                  <a:pt x="0" y="11246"/>
                  <a:pt x="81" y="9846"/>
                </a:cubicBezTo>
                <a:cubicBezTo>
                  <a:pt x="163" y="8446"/>
                  <a:pt x="326" y="7370"/>
                  <a:pt x="651" y="6509"/>
                </a:cubicBezTo>
                <a:cubicBezTo>
                  <a:pt x="1743" y="3761"/>
                  <a:pt x="4106" y="1597"/>
                  <a:pt x="7106" y="597"/>
                </a:cubicBezTo>
                <a:cubicBezTo>
                  <a:pt x="8290" y="202"/>
                  <a:pt x="9540" y="0"/>
                  <a:pt x="10800" y="0"/>
                </a:cubicBezTo>
                <a:cubicBezTo>
                  <a:pt x="12060" y="0"/>
                  <a:pt x="13310" y="202"/>
                  <a:pt x="14494" y="597"/>
                </a:cubicBezTo>
                <a:cubicBezTo>
                  <a:pt x="17494" y="1597"/>
                  <a:pt x="19857" y="3761"/>
                  <a:pt x="20949" y="6509"/>
                </a:cubicBezTo>
                <a:cubicBezTo>
                  <a:pt x="21274" y="7370"/>
                  <a:pt x="21437" y="8446"/>
                  <a:pt x="21519" y="9846"/>
                </a:cubicBezTo>
                <a:cubicBezTo>
                  <a:pt x="21600" y="11246"/>
                  <a:pt x="21600" y="12968"/>
                  <a:pt x="21600" y="15121"/>
                </a:cubicBez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26CA0FF-90A7-4B5F-9B47-60B0CEDE5C84}"/>
              </a:ext>
            </a:extLst>
          </p:cNvPr>
          <p:cNvSpPr/>
          <p:nvPr/>
        </p:nvSpPr>
        <p:spPr>
          <a:xfrm>
            <a:off x="2424277" y="1765339"/>
            <a:ext cx="1364555" cy="1122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5121"/>
                </a:lnTo>
                <a:cubicBezTo>
                  <a:pt x="0" y="12968"/>
                  <a:pt x="0" y="11246"/>
                  <a:pt x="81" y="9846"/>
                </a:cubicBezTo>
                <a:cubicBezTo>
                  <a:pt x="163" y="8446"/>
                  <a:pt x="326" y="7370"/>
                  <a:pt x="651" y="6509"/>
                </a:cubicBezTo>
                <a:cubicBezTo>
                  <a:pt x="1743" y="3761"/>
                  <a:pt x="4106" y="1597"/>
                  <a:pt x="7106" y="597"/>
                </a:cubicBezTo>
                <a:cubicBezTo>
                  <a:pt x="8290" y="202"/>
                  <a:pt x="9540" y="0"/>
                  <a:pt x="10800" y="0"/>
                </a:cubicBezTo>
                <a:cubicBezTo>
                  <a:pt x="12060" y="0"/>
                  <a:pt x="13310" y="202"/>
                  <a:pt x="14494" y="597"/>
                </a:cubicBezTo>
                <a:cubicBezTo>
                  <a:pt x="17494" y="1597"/>
                  <a:pt x="19857" y="3761"/>
                  <a:pt x="20949" y="6509"/>
                </a:cubicBezTo>
                <a:cubicBezTo>
                  <a:pt x="21274" y="7370"/>
                  <a:pt x="21437" y="8446"/>
                  <a:pt x="21519" y="9846"/>
                </a:cubicBezTo>
                <a:cubicBezTo>
                  <a:pt x="21600" y="11246"/>
                  <a:pt x="21600" y="12968"/>
                  <a:pt x="21600" y="15121"/>
                </a:cubicBez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7633C19-537D-4AB0-A894-76ECF53AE67F}"/>
              </a:ext>
            </a:extLst>
          </p:cNvPr>
          <p:cNvSpPr/>
          <p:nvPr/>
        </p:nvSpPr>
        <p:spPr>
          <a:xfrm flipH="1">
            <a:off x="4237" y="5912433"/>
            <a:ext cx="12197542" cy="99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31" extrusionOk="0">
                <a:moveTo>
                  <a:pt x="0" y="7661"/>
                </a:moveTo>
                <a:cubicBezTo>
                  <a:pt x="1385" y="1794"/>
                  <a:pt x="2883" y="-769"/>
                  <a:pt x="4366" y="201"/>
                </a:cubicBezTo>
                <a:cubicBezTo>
                  <a:pt x="6553" y="1631"/>
                  <a:pt x="8616" y="10625"/>
                  <a:pt x="10818" y="12103"/>
                </a:cubicBezTo>
                <a:cubicBezTo>
                  <a:pt x="12628" y="13317"/>
                  <a:pt x="14398" y="9385"/>
                  <a:pt x="16200" y="8265"/>
                </a:cubicBezTo>
                <a:cubicBezTo>
                  <a:pt x="18020" y="7134"/>
                  <a:pt x="19856" y="8855"/>
                  <a:pt x="21600" y="13374"/>
                </a:cubicBezTo>
                <a:lnTo>
                  <a:pt x="21589" y="20831"/>
                </a:lnTo>
                <a:lnTo>
                  <a:pt x="9" y="20831"/>
                </a:lnTo>
                <a:lnTo>
                  <a:pt x="0" y="7661"/>
                </a:ln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238DBA7-1E21-4974-A232-963E09690C8B}"/>
              </a:ext>
            </a:extLst>
          </p:cNvPr>
          <p:cNvSpPr/>
          <p:nvPr/>
        </p:nvSpPr>
        <p:spPr>
          <a:xfrm>
            <a:off x="1557898" y="3341474"/>
            <a:ext cx="3055514" cy="2251579"/>
          </a:xfrm>
          <a:prstGeom prst="roundRect">
            <a:avLst>
              <a:gd name="adj" fmla="val 1025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7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E329E53-F783-4613-B533-BAE4F0C06383}"/>
              </a:ext>
            </a:extLst>
          </p:cNvPr>
          <p:cNvGrpSpPr/>
          <p:nvPr/>
        </p:nvGrpSpPr>
        <p:grpSpPr>
          <a:xfrm>
            <a:off x="642764" y="336550"/>
            <a:ext cx="2552333" cy="1024452"/>
            <a:chOff x="-12700" y="-12700"/>
            <a:chExt cx="5104663" cy="2048902"/>
          </a:xfrm>
        </p:grpSpPr>
        <p:grpSp>
          <p:nvGrpSpPr>
            <p:cNvPr id="8" name="成组">
              <a:extLst>
                <a:ext uri="{FF2B5EF4-FFF2-40B4-BE49-F238E27FC236}">
                  <a16:creationId xmlns:a16="http://schemas.microsoft.com/office/drawing/2014/main" id="{33CE8836-2281-4B75-AB3D-8BAA06A02E8D}"/>
                </a:ext>
              </a:extLst>
            </p:cNvPr>
            <p:cNvGrpSpPr/>
            <p:nvPr/>
          </p:nvGrpSpPr>
          <p:grpSpPr>
            <a:xfrm>
              <a:off x="13449" y="-12700"/>
              <a:ext cx="5078515" cy="1243739"/>
              <a:chOff x="0" y="-12700"/>
              <a:chExt cx="5078514" cy="1243738"/>
            </a:xfrm>
          </p:grpSpPr>
          <p:sp>
            <p:nvSpPr>
              <p:cNvPr id="16" name="矩形">
                <a:extLst>
                  <a:ext uri="{FF2B5EF4-FFF2-40B4-BE49-F238E27FC236}">
                    <a16:creationId xmlns:a16="http://schemas.microsoft.com/office/drawing/2014/main" id="{0F927F5D-608E-430C-A876-24ED7C03C5DE}"/>
                  </a:ext>
                </a:extLst>
              </p:cNvPr>
              <p:cNvSpPr/>
              <p:nvPr/>
            </p:nvSpPr>
            <p:spPr>
              <a:xfrm>
                <a:off x="212934" y="227131"/>
                <a:ext cx="4852881" cy="991224"/>
              </a:xfrm>
              <a:prstGeom prst="rect">
                <a:avLst/>
              </a:prstGeom>
              <a:solidFill>
                <a:srgbClr val="F0C64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" name="矩形">
                <a:extLst>
                  <a:ext uri="{FF2B5EF4-FFF2-40B4-BE49-F238E27FC236}">
                    <a16:creationId xmlns:a16="http://schemas.microsoft.com/office/drawing/2014/main" id="{B0569623-54BF-4715-AADB-14C8E7871D6F}"/>
                  </a:ext>
                </a:extLst>
              </p:cNvPr>
              <p:cNvSpPr/>
              <p:nvPr/>
            </p:nvSpPr>
            <p:spPr>
              <a:xfrm>
                <a:off x="0" y="6012"/>
                <a:ext cx="4852880" cy="991224"/>
              </a:xfrm>
              <a:prstGeom prst="rect">
                <a:avLst/>
              </a:prstGeom>
              <a:solidFill>
                <a:srgbClr val="71E6A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18" name="形状">
                <a:extLst>
                  <a:ext uri="{FF2B5EF4-FFF2-40B4-BE49-F238E27FC236}">
                    <a16:creationId xmlns:a16="http://schemas.microsoft.com/office/drawing/2014/main" id="{8484FDE6-5372-458F-9624-FE17CB9EED9C}"/>
                  </a:ext>
                </a:extLst>
              </p:cNvPr>
              <p:cNvGrpSpPr/>
              <p:nvPr/>
            </p:nvGrpSpPr>
            <p:grpSpPr>
              <a:xfrm>
                <a:off x="4846928" y="-12700"/>
                <a:ext cx="231587" cy="1243739"/>
                <a:chOff x="0" y="0"/>
                <a:chExt cx="231586" cy="1243738"/>
              </a:xfrm>
            </p:grpSpPr>
            <p:sp>
              <p:nvSpPr>
                <p:cNvPr id="19" name="形状">
                  <a:extLst>
                    <a:ext uri="{FF2B5EF4-FFF2-40B4-BE49-F238E27FC236}">
                      <a16:creationId xmlns:a16="http://schemas.microsoft.com/office/drawing/2014/main" id="{CFC757AE-E8B6-46D8-8DAA-649CA152F742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206187" cy="12183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4027"/>
                      </a:lnTo>
                      <a:lnTo>
                        <a:pt x="21600" y="21600"/>
                      </a:lnTo>
                      <a:lnTo>
                        <a:pt x="0" y="175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C643"/>
                </a:solidFill>
                <a:ln>
                  <a:noFill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 algn="ctr" defTabSz="1219169" hangingPunct="0"/>
                  <a:endParaRPr sz="600" kern="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pic>
              <p:nvPicPr>
                <p:cNvPr id="20" name="形状 形状" descr="形状 形状">
                  <a:extLst>
                    <a:ext uri="{FF2B5EF4-FFF2-40B4-BE49-F238E27FC236}">
                      <a16:creationId xmlns:a16="http://schemas.microsoft.com/office/drawing/2014/main" id="{AE9F8F14-DE9A-4D9A-8FE6-F139ABCC13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231587" cy="124373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9" name="线条">
              <a:extLst>
                <a:ext uri="{FF2B5EF4-FFF2-40B4-BE49-F238E27FC236}">
                  <a16:creationId xmlns:a16="http://schemas.microsoft.com/office/drawing/2014/main" id="{978FEE3F-24C3-4F9D-9438-B0E8769BF5DE}"/>
                </a:ext>
              </a:extLst>
            </p:cNvPr>
            <p:cNvSpPr/>
            <p:nvPr/>
          </p:nvSpPr>
          <p:spPr>
            <a:xfrm>
              <a:off x="2448419" y="1604937"/>
              <a:ext cx="279268" cy="7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线条">
              <a:extLst>
                <a:ext uri="{FF2B5EF4-FFF2-40B4-BE49-F238E27FC236}">
                  <a16:creationId xmlns:a16="http://schemas.microsoft.com/office/drawing/2014/main" id="{0DDFCD4F-DBF1-4309-92DF-30BDD29B54B5}"/>
                </a:ext>
              </a:extLst>
            </p:cNvPr>
            <p:cNvSpPr/>
            <p:nvPr/>
          </p:nvSpPr>
          <p:spPr>
            <a:xfrm>
              <a:off x="2453591" y="910531"/>
              <a:ext cx="464529" cy="110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2" y="0"/>
                  </a:moveTo>
                  <a:lnTo>
                    <a:pt x="12853" y="3937"/>
                  </a:lnTo>
                  <a:lnTo>
                    <a:pt x="12611" y="9395"/>
                  </a:lnTo>
                  <a:lnTo>
                    <a:pt x="21600" y="12777"/>
                  </a:lnTo>
                  <a:lnTo>
                    <a:pt x="12780" y="15690"/>
                  </a:lnTo>
                  <a:lnTo>
                    <a:pt x="13025" y="21600"/>
                  </a:lnTo>
                  <a:lnTo>
                    <a:pt x="0" y="18048"/>
                  </a:lnTo>
                </a:path>
              </a:pathLst>
            </a:custGeom>
            <a:solidFill>
              <a:srgbClr val="F0C64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" name="形状">
              <a:extLst>
                <a:ext uri="{FF2B5EF4-FFF2-40B4-BE49-F238E27FC236}">
                  <a16:creationId xmlns:a16="http://schemas.microsoft.com/office/drawing/2014/main" id="{483D8982-A91B-4555-A59E-D0B326578A93}"/>
                </a:ext>
              </a:extLst>
            </p:cNvPr>
            <p:cNvSpPr/>
            <p:nvPr/>
          </p:nvSpPr>
          <p:spPr>
            <a:xfrm>
              <a:off x="7837" y="913481"/>
              <a:ext cx="2700779" cy="9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6849"/>
                  </a:lnTo>
                  <a:lnTo>
                    <a:pt x="21600" y="10897"/>
                  </a:lnTo>
                  <a:lnTo>
                    <a:pt x="19536" y="15092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12" name="形状">
              <a:extLst>
                <a:ext uri="{FF2B5EF4-FFF2-40B4-BE49-F238E27FC236}">
                  <a16:creationId xmlns:a16="http://schemas.microsoft.com/office/drawing/2014/main" id="{CBA0B4CE-982F-498C-9331-9F026B0931E1}"/>
                </a:ext>
              </a:extLst>
            </p:cNvPr>
            <p:cNvGrpSpPr/>
            <p:nvPr/>
          </p:nvGrpSpPr>
          <p:grpSpPr>
            <a:xfrm>
              <a:off x="-12701" y="1821379"/>
              <a:ext cx="2767108" cy="214824"/>
              <a:chOff x="0" y="0"/>
              <a:chExt cx="2767106" cy="214822"/>
            </a:xfrm>
          </p:grpSpPr>
          <p:sp>
            <p:nvSpPr>
              <p:cNvPr id="14" name="形状">
                <a:extLst>
                  <a:ext uri="{FF2B5EF4-FFF2-40B4-BE49-F238E27FC236}">
                    <a16:creationId xmlns:a16="http://schemas.microsoft.com/office/drawing/2014/main" id="{9D41D5C1-7B20-4DED-B982-FDEEFDF76D77}"/>
                  </a:ext>
                </a:extLst>
              </p:cNvPr>
              <p:cNvSpPr/>
              <p:nvPr/>
            </p:nvSpPr>
            <p:spPr>
              <a:xfrm>
                <a:off x="12700" y="12700"/>
                <a:ext cx="2741707" cy="18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8" y="726"/>
                    </a:moveTo>
                    <a:lnTo>
                      <a:pt x="21600" y="21600"/>
                    </a:lnTo>
                    <a:lnTo>
                      <a:pt x="2487" y="21600"/>
                    </a:lnTo>
                    <a:lnTo>
                      <a:pt x="0" y="0"/>
                    </a:lnTo>
                    <a:lnTo>
                      <a:pt x="19378" y="726"/>
                    </a:lnTo>
                    <a:close/>
                  </a:path>
                </a:pathLst>
              </a:custGeom>
              <a:solidFill>
                <a:srgbClr val="F0C643"/>
              </a:solidFill>
              <a:ln>
                <a:noFill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5" name="形状 形状" descr="形状 形状">
                <a:extLst>
                  <a:ext uri="{FF2B5EF4-FFF2-40B4-BE49-F238E27FC236}">
                    <a16:creationId xmlns:a16="http://schemas.microsoft.com/office/drawing/2014/main" id="{5B134D5D-8AAC-44DA-9735-2534A326EA53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767107" cy="214823"/>
              </a:xfrm>
              <a:prstGeom prst="rect">
                <a:avLst/>
              </a:prstGeom>
              <a:effectLst/>
            </p:spPr>
          </p:pic>
        </p:grpSp>
        <p:sp>
          <p:nvSpPr>
            <p:cNvPr id="13" name="线条">
              <a:extLst>
                <a:ext uri="{FF2B5EF4-FFF2-40B4-BE49-F238E27FC236}">
                  <a16:creationId xmlns:a16="http://schemas.microsoft.com/office/drawing/2014/main" id="{E8F7C549-88F3-4D1D-9250-0C853DA351D3}"/>
                </a:ext>
              </a:extLst>
            </p:cNvPr>
            <p:cNvSpPr/>
            <p:nvPr/>
          </p:nvSpPr>
          <p:spPr>
            <a:xfrm>
              <a:off x="2452566" y="1567537"/>
              <a:ext cx="279218" cy="1529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1" name="标题填写在此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DA260AB-402D-4DA6-A098-1B5BC828F9CF}"/>
              </a:ext>
            </a:extLst>
          </p:cNvPr>
          <p:cNvSpPr txBox="1"/>
          <p:nvPr/>
        </p:nvSpPr>
        <p:spPr>
          <a:xfrm>
            <a:off x="811444" y="380344"/>
            <a:ext cx="2071080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212121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50" kern="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项目</a:t>
            </a:r>
            <a:r>
              <a:rPr kumimoji="0" lang="zh-CN" altLang="en-US" sz="225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YouSheBiaoTiHei"/>
              </a:rPr>
              <a:t>简介及背景</a:t>
            </a:r>
          </a:p>
        </p:txBody>
      </p:sp>
      <p:sp>
        <p:nvSpPr>
          <p:cNvPr id="22" name="副标题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78757F-81E2-4FD6-ABBF-F7E22533DE3D}"/>
              </a:ext>
            </a:extLst>
          </p:cNvPr>
          <p:cNvSpPr txBox="1"/>
          <p:nvPr/>
        </p:nvSpPr>
        <p:spPr>
          <a:xfrm>
            <a:off x="882439" y="925416"/>
            <a:ext cx="887027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200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/>
              <a:t>背景资料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PingFang SC Regular"/>
              <a:sym typeface="PingFang SC Regular"/>
            </a:endParaRPr>
          </a:p>
        </p:txBody>
      </p:sp>
      <p:sp>
        <p:nvSpPr>
          <p:cNvPr id="2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8BEF98-14E9-4F35-B833-B5D4CFE07C4A}"/>
              </a:ext>
            </a:extLst>
          </p:cNvPr>
          <p:cNvSpPr/>
          <p:nvPr/>
        </p:nvSpPr>
        <p:spPr>
          <a:xfrm flipV="1">
            <a:off x="3572060" y="706116"/>
            <a:ext cx="7007878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13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988152A-9207-462D-BE7F-B9BCEEAD665B}"/>
              </a:ext>
            </a:extLst>
          </p:cNvPr>
          <p:cNvSpPr txBox="1"/>
          <p:nvPr/>
        </p:nvSpPr>
        <p:spPr>
          <a:xfrm>
            <a:off x="10856974" y="334220"/>
            <a:ext cx="634789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C0C0C0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/>
              <a:t>04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C0C0C0"/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25" name="13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C81472-102D-499C-9C44-269E6BF7A48A}"/>
              </a:ext>
            </a:extLst>
          </p:cNvPr>
          <p:cNvSpPr txBox="1"/>
          <p:nvPr/>
        </p:nvSpPr>
        <p:spPr>
          <a:xfrm>
            <a:off x="10803152" y="334220"/>
            <a:ext cx="727763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90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l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kern="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04</a:t>
            </a:r>
            <a:endParaRPr kumimoji="0" sz="4500" b="0" i="0" u="none" strike="noStrike" kern="0" cap="none" spc="0" normalizeH="0" baseline="0" noProof="0" dirty="0">
              <a:ln w="1270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FFFFFF"/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YouSheBiaoTiHei"/>
            </a:endParaRPr>
          </a:p>
        </p:txBody>
      </p:sp>
      <p:sp>
        <p:nvSpPr>
          <p:cNvPr id="26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30A27EB-D951-4052-B7EC-D38B03A20590}"/>
              </a:ext>
            </a:extLst>
          </p:cNvPr>
          <p:cNvSpPr/>
          <p:nvPr/>
        </p:nvSpPr>
        <p:spPr>
          <a:xfrm>
            <a:off x="2638326" y="1908765"/>
            <a:ext cx="897244" cy="818089"/>
          </a:xfrm>
          <a:prstGeom prst="ellipse">
            <a:avLst/>
          </a:prstGeom>
          <a:solidFill>
            <a:srgbClr val="FBE64D"/>
          </a:solidFill>
          <a:ln w="508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520871-CBB0-4F15-BB9F-F350FB38C22E}"/>
              </a:ext>
            </a:extLst>
          </p:cNvPr>
          <p:cNvSpPr/>
          <p:nvPr/>
        </p:nvSpPr>
        <p:spPr>
          <a:xfrm>
            <a:off x="2027189" y="2890766"/>
            <a:ext cx="2183102" cy="440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9" y="0"/>
                </a:moveTo>
                <a:cubicBezTo>
                  <a:pt x="2574" y="0"/>
                  <a:pt x="1959" y="1"/>
                  <a:pt x="1549" y="652"/>
                </a:cubicBezTo>
                <a:cubicBezTo>
                  <a:pt x="895" y="1744"/>
                  <a:pt x="380" y="4107"/>
                  <a:pt x="142" y="7106"/>
                </a:cubicBezTo>
                <a:cubicBezTo>
                  <a:pt x="48" y="8290"/>
                  <a:pt x="0" y="9544"/>
                  <a:pt x="0" y="10804"/>
                </a:cubicBezTo>
                <a:cubicBezTo>
                  <a:pt x="0" y="12063"/>
                  <a:pt x="48" y="13310"/>
                  <a:pt x="142" y="14494"/>
                </a:cubicBezTo>
                <a:cubicBezTo>
                  <a:pt x="380" y="17493"/>
                  <a:pt x="895" y="19856"/>
                  <a:pt x="1549" y="20948"/>
                </a:cubicBezTo>
                <a:cubicBezTo>
                  <a:pt x="1959" y="21599"/>
                  <a:pt x="2574" y="21600"/>
                  <a:pt x="3599" y="21600"/>
                </a:cubicBezTo>
                <a:lnTo>
                  <a:pt x="18001" y="21600"/>
                </a:lnTo>
                <a:cubicBezTo>
                  <a:pt x="19026" y="21600"/>
                  <a:pt x="19641" y="21599"/>
                  <a:pt x="20051" y="20948"/>
                </a:cubicBezTo>
                <a:cubicBezTo>
                  <a:pt x="20705" y="19856"/>
                  <a:pt x="21220" y="17493"/>
                  <a:pt x="21458" y="14494"/>
                </a:cubicBezTo>
                <a:cubicBezTo>
                  <a:pt x="21552" y="13310"/>
                  <a:pt x="21600" y="12063"/>
                  <a:pt x="21600" y="10804"/>
                </a:cubicBezTo>
                <a:cubicBezTo>
                  <a:pt x="21600" y="9544"/>
                  <a:pt x="21552" y="8290"/>
                  <a:pt x="21458" y="7106"/>
                </a:cubicBezTo>
                <a:cubicBezTo>
                  <a:pt x="21220" y="4107"/>
                  <a:pt x="20705" y="1744"/>
                  <a:pt x="20051" y="652"/>
                </a:cubicBezTo>
                <a:cubicBezTo>
                  <a:pt x="19641" y="1"/>
                  <a:pt x="19026" y="0"/>
                  <a:pt x="18001" y="0"/>
                </a:cubicBezTo>
                <a:lnTo>
                  <a:pt x="3599" y="0"/>
                </a:lnTo>
                <a:close/>
                <a:moveTo>
                  <a:pt x="2193" y="7871"/>
                </a:moveTo>
                <a:cubicBezTo>
                  <a:pt x="2357" y="7871"/>
                  <a:pt x="2520" y="8162"/>
                  <a:pt x="2645" y="8734"/>
                </a:cubicBezTo>
                <a:cubicBezTo>
                  <a:pt x="2894" y="9877"/>
                  <a:pt x="2894" y="11730"/>
                  <a:pt x="2645" y="12873"/>
                </a:cubicBezTo>
                <a:cubicBezTo>
                  <a:pt x="2395" y="14016"/>
                  <a:pt x="1991" y="14016"/>
                  <a:pt x="1742" y="12873"/>
                </a:cubicBezTo>
                <a:cubicBezTo>
                  <a:pt x="1493" y="11730"/>
                  <a:pt x="1493" y="9877"/>
                  <a:pt x="1742" y="8734"/>
                </a:cubicBezTo>
                <a:cubicBezTo>
                  <a:pt x="1867" y="8162"/>
                  <a:pt x="2030" y="7871"/>
                  <a:pt x="2193" y="7871"/>
                </a:cubicBezTo>
                <a:close/>
                <a:moveTo>
                  <a:pt x="19407" y="7871"/>
                </a:moveTo>
                <a:cubicBezTo>
                  <a:pt x="19570" y="7871"/>
                  <a:pt x="19733" y="8162"/>
                  <a:pt x="19858" y="8734"/>
                </a:cubicBezTo>
                <a:cubicBezTo>
                  <a:pt x="20107" y="9877"/>
                  <a:pt x="20107" y="11730"/>
                  <a:pt x="19858" y="12873"/>
                </a:cubicBezTo>
                <a:cubicBezTo>
                  <a:pt x="19609" y="14016"/>
                  <a:pt x="19205" y="14016"/>
                  <a:pt x="18955" y="12873"/>
                </a:cubicBezTo>
                <a:cubicBezTo>
                  <a:pt x="18706" y="11730"/>
                  <a:pt x="18706" y="9877"/>
                  <a:pt x="18955" y="8734"/>
                </a:cubicBezTo>
                <a:cubicBezTo>
                  <a:pt x="19080" y="8162"/>
                  <a:pt x="19243" y="7871"/>
                  <a:pt x="19407" y="7871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1774BC0-6127-4724-975D-5DDB1C4EFEBD}"/>
              </a:ext>
            </a:extLst>
          </p:cNvPr>
          <p:cNvSpPr/>
          <p:nvPr/>
        </p:nvSpPr>
        <p:spPr>
          <a:xfrm rot="10800000">
            <a:off x="4759979" y="1521512"/>
            <a:ext cx="2905597" cy="2690777"/>
          </a:xfrm>
          <a:prstGeom prst="roundRect">
            <a:avLst>
              <a:gd name="adj" fmla="val 1025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6A7057B-DFF4-4217-9481-A74197F5025E}"/>
              </a:ext>
            </a:extLst>
          </p:cNvPr>
          <p:cNvSpPr/>
          <p:nvPr/>
        </p:nvSpPr>
        <p:spPr>
          <a:xfrm rot="10800000">
            <a:off x="5788640" y="4762694"/>
            <a:ext cx="864655" cy="860823"/>
          </a:xfrm>
          <a:prstGeom prst="ellipse">
            <a:avLst/>
          </a:prstGeom>
          <a:solidFill>
            <a:srgbClr val="FBE64D"/>
          </a:solidFill>
          <a:ln w="508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E50529-4AE1-48B2-937D-95DB2829E49E}"/>
              </a:ext>
            </a:extLst>
          </p:cNvPr>
          <p:cNvSpPr/>
          <p:nvPr/>
        </p:nvSpPr>
        <p:spPr>
          <a:xfrm rot="10800000">
            <a:off x="5078605" y="4237605"/>
            <a:ext cx="2250342" cy="44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9" y="0"/>
                </a:moveTo>
                <a:cubicBezTo>
                  <a:pt x="2574" y="0"/>
                  <a:pt x="1959" y="1"/>
                  <a:pt x="1549" y="652"/>
                </a:cubicBezTo>
                <a:cubicBezTo>
                  <a:pt x="895" y="1744"/>
                  <a:pt x="380" y="4107"/>
                  <a:pt x="142" y="7106"/>
                </a:cubicBezTo>
                <a:cubicBezTo>
                  <a:pt x="48" y="8290"/>
                  <a:pt x="0" y="9544"/>
                  <a:pt x="0" y="10804"/>
                </a:cubicBezTo>
                <a:cubicBezTo>
                  <a:pt x="0" y="12063"/>
                  <a:pt x="48" y="13310"/>
                  <a:pt x="142" y="14494"/>
                </a:cubicBezTo>
                <a:cubicBezTo>
                  <a:pt x="380" y="17493"/>
                  <a:pt x="895" y="19856"/>
                  <a:pt x="1549" y="20948"/>
                </a:cubicBezTo>
                <a:cubicBezTo>
                  <a:pt x="1959" y="21599"/>
                  <a:pt x="2574" y="21600"/>
                  <a:pt x="3599" y="21600"/>
                </a:cubicBezTo>
                <a:lnTo>
                  <a:pt x="18001" y="21600"/>
                </a:lnTo>
                <a:cubicBezTo>
                  <a:pt x="19026" y="21600"/>
                  <a:pt x="19641" y="21599"/>
                  <a:pt x="20051" y="20948"/>
                </a:cubicBezTo>
                <a:cubicBezTo>
                  <a:pt x="20705" y="19856"/>
                  <a:pt x="21220" y="17493"/>
                  <a:pt x="21458" y="14494"/>
                </a:cubicBezTo>
                <a:cubicBezTo>
                  <a:pt x="21552" y="13310"/>
                  <a:pt x="21600" y="12063"/>
                  <a:pt x="21600" y="10804"/>
                </a:cubicBezTo>
                <a:cubicBezTo>
                  <a:pt x="21600" y="9544"/>
                  <a:pt x="21552" y="8290"/>
                  <a:pt x="21458" y="7106"/>
                </a:cubicBezTo>
                <a:cubicBezTo>
                  <a:pt x="21220" y="4107"/>
                  <a:pt x="20705" y="1744"/>
                  <a:pt x="20051" y="652"/>
                </a:cubicBezTo>
                <a:cubicBezTo>
                  <a:pt x="19641" y="1"/>
                  <a:pt x="19026" y="0"/>
                  <a:pt x="18001" y="0"/>
                </a:cubicBezTo>
                <a:lnTo>
                  <a:pt x="3599" y="0"/>
                </a:lnTo>
                <a:close/>
                <a:moveTo>
                  <a:pt x="2193" y="7871"/>
                </a:moveTo>
                <a:cubicBezTo>
                  <a:pt x="2357" y="7871"/>
                  <a:pt x="2520" y="8162"/>
                  <a:pt x="2645" y="8734"/>
                </a:cubicBezTo>
                <a:cubicBezTo>
                  <a:pt x="2894" y="9877"/>
                  <a:pt x="2894" y="11730"/>
                  <a:pt x="2645" y="12873"/>
                </a:cubicBezTo>
                <a:cubicBezTo>
                  <a:pt x="2395" y="14016"/>
                  <a:pt x="1991" y="14016"/>
                  <a:pt x="1742" y="12873"/>
                </a:cubicBezTo>
                <a:cubicBezTo>
                  <a:pt x="1493" y="11730"/>
                  <a:pt x="1493" y="9877"/>
                  <a:pt x="1742" y="8734"/>
                </a:cubicBezTo>
                <a:cubicBezTo>
                  <a:pt x="1867" y="8162"/>
                  <a:pt x="2030" y="7871"/>
                  <a:pt x="2193" y="7871"/>
                </a:cubicBezTo>
                <a:close/>
                <a:moveTo>
                  <a:pt x="19407" y="7871"/>
                </a:moveTo>
                <a:cubicBezTo>
                  <a:pt x="19570" y="7871"/>
                  <a:pt x="19733" y="8162"/>
                  <a:pt x="19858" y="8734"/>
                </a:cubicBezTo>
                <a:cubicBezTo>
                  <a:pt x="20107" y="9877"/>
                  <a:pt x="20107" y="11730"/>
                  <a:pt x="19858" y="12873"/>
                </a:cubicBezTo>
                <a:cubicBezTo>
                  <a:pt x="19609" y="14016"/>
                  <a:pt x="19205" y="14016"/>
                  <a:pt x="18955" y="12873"/>
                </a:cubicBezTo>
                <a:cubicBezTo>
                  <a:pt x="18706" y="11730"/>
                  <a:pt x="18706" y="9877"/>
                  <a:pt x="18955" y="8734"/>
                </a:cubicBezTo>
                <a:cubicBezTo>
                  <a:pt x="19080" y="8162"/>
                  <a:pt x="19243" y="7871"/>
                  <a:pt x="19407" y="7871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E1AFC3D-D743-4940-8961-F579AADB1540}"/>
              </a:ext>
            </a:extLst>
          </p:cNvPr>
          <p:cNvSpPr/>
          <p:nvPr/>
        </p:nvSpPr>
        <p:spPr>
          <a:xfrm>
            <a:off x="8187838" y="2885380"/>
            <a:ext cx="2289463" cy="440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9" y="0"/>
                </a:moveTo>
                <a:cubicBezTo>
                  <a:pt x="2574" y="0"/>
                  <a:pt x="1959" y="1"/>
                  <a:pt x="1549" y="652"/>
                </a:cubicBezTo>
                <a:cubicBezTo>
                  <a:pt x="895" y="1744"/>
                  <a:pt x="380" y="4107"/>
                  <a:pt x="142" y="7106"/>
                </a:cubicBezTo>
                <a:cubicBezTo>
                  <a:pt x="48" y="8290"/>
                  <a:pt x="0" y="9544"/>
                  <a:pt x="0" y="10804"/>
                </a:cubicBezTo>
                <a:cubicBezTo>
                  <a:pt x="0" y="12063"/>
                  <a:pt x="48" y="13310"/>
                  <a:pt x="142" y="14494"/>
                </a:cubicBezTo>
                <a:cubicBezTo>
                  <a:pt x="380" y="17493"/>
                  <a:pt x="895" y="19856"/>
                  <a:pt x="1549" y="20948"/>
                </a:cubicBezTo>
                <a:cubicBezTo>
                  <a:pt x="1959" y="21599"/>
                  <a:pt x="2574" y="21600"/>
                  <a:pt x="3599" y="21600"/>
                </a:cubicBezTo>
                <a:lnTo>
                  <a:pt x="18001" y="21600"/>
                </a:lnTo>
                <a:cubicBezTo>
                  <a:pt x="19026" y="21600"/>
                  <a:pt x="19641" y="21599"/>
                  <a:pt x="20051" y="20948"/>
                </a:cubicBezTo>
                <a:cubicBezTo>
                  <a:pt x="20705" y="19856"/>
                  <a:pt x="21220" y="17493"/>
                  <a:pt x="21458" y="14494"/>
                </a:cubicBezTo>
                <a:cubicBezTo>
                  <a:pt x="21552" y="13310"/>
                  <a:pt x="21600" y="12063"/>
                  <a:pt x="21600" y="10804"/>
                </a:cubicBezTo>
                <a:cubicBezTo>
                  <a:pt x="21600" y="9544"/>
                  <a:pt x="21552" y="8290"/>
                  <a:pt x="21458" y="7106"/>
                </a:cubicBezTo>
                <a:cubicBezTo>
                  <a:pt x="21220" y="4107"/>
                  <a:pt x="20705" y="1744"/>
                  <a:pt x="20051" y="652"/>
                </a:cubicBezTo>
                <a:cubicBezTo>
                  <a:pt x="19641" y="1"/>
                  <a:pt x="19026" y="0"/>
                  <a:pt x="18001" y="0"/>
                </a:cubicBezTo>
                <a:lnTo>
                  <a:pt x="3599" y="0"/>
                </a:lnTo>
                <a:close/>
                <a:moveTo>
                  <a:pt x="2193" y="7871"/>
                </a:moveTo>
                <a:cubicBezTo>
                  <a:pt x="2357" y="7871"/>
                  <a:pt x="2520" y="8162"/>
                  <a:pt x="2645" y="8734"/>
                </a:cubicBezTo>
                <a:cubicBezTo>
                  <a:pt x="2894" y="9877"/>
                  <a:pt x="2894" y="11730"/>
                  <a:pt x="2645" y="12873"/>
                </a:cubicBezTo>
                <a:cubicBezTo>
                  <a:pt x="2395" y="14016"/>
                  <a:pt x="1991" y="14016"/>
                  <a:pt x="1742" y="12873"/>
                </a:cubicBezTo>
                <a:cubicBezTo>
                  <a:pt x="1493" y="11730"/>
                  <a:pt x="1493" y="9877"/>
                  <a:pt x="1742" y="8734"/>
                </a:cubicBezTo>
                <a:cubicBezTo>
                  <a:pt x="1867" y="8162"/>
                  <a:pt x="2030" y="7871"/>
                  <a:pt x="2193" y="7871"/>
                </a:cubicBezTo>
                <a:close/>
                <a:moveTo>
                  <a:pt x="19407" y="7871"/>
                </a:moveTo>
                <a:cubicBezTo>
                  <a:pt x="19570" y="7871"/>
                  <a:pt x="19733" y="8162"/>
                  <a:pt x="19858" y="8734"/>
                </a:cubicBezTo>
                <a:cubicBezTo>
                  <a:pt x="20107" y="9877"/>
                  <a:pt x="20107" y="11730"/>
                  <a:pt x="19858" y="12873"/>
                </a:cubicBezTo>
                <a:cubicBezTo>
                  <a:pt x="19609" y="14016"/>
                  <a:pt x="19205" y="14016"/>
                  <a:pt x="18955" y="12873"/>
                </a:cubicBezTo>
                <a:cubicBezTo>
                  <a:pt x="18706" y="11730"/>
                  <a:pt x="18706" y="9877"/>
                  <a:pt x="18955" y="8734"/>
                </a:cubicBezTo>
                <a:cubicBezTo>
                  <a:pt x="19080" y="8162"/>
                  <a:pt x="19243" y="7871"/>
                  <a:pt x="19407" y="7871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原子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E4B0636-72EF-483A-8828-8469017F0373}"/>
              </a:ext>
            </a:extLst>
          </p:cNvPr>
          <p:cNvSpPr/>
          <p:nvPr/>
        </p:nvSpPr>
        <p:spPr>
          <a:xfrm>
            <a:off x="2823786" y="2011415"/>
            <a:ext cx="572922" cy="645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6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文案填写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1C816C3-BC43-4A75-B93C-24B3611307A4}"/>
              </a:ext>
            </a:extLst>
          </p:cNvPr>
          <p:cNvSpPr txBox="1"/>
          <p:nvPr/>
        </p:nvSpPr>
        <p:spPr>
          <a:xfrm>
            <a:off x="2974514" y="3630973"/>
            <a:ext cx="573875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algn="ctr" defTabSz="1219169" hangingPunct="0"/>
            <a:r>
              <a:rPr 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ARGO</a:t>
            </a:r>
            <a:endParaRPr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夏季，是一年四季中第二个季节，从立夏起至立秋结束。气温高是夏季最显著的气候特征，但因地域、干湿环境的不同，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13B54F9-F840-4BC9-9486-D6F120DC1EDF}"/>
              </a:ext>
            </a:extLst>
          </p:cNvPr>
          <p:cNvSpPr txBox="1"/>
          <p:nvPr/>
        </p:nvSpPr>
        <p:spPr>
          <a:xfrm>
            <a:off x="1832723" y="3540286"/>
            <a:ext cx="2658636" cy="186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just" defTabSz="1219169" hangingPunct="0">
              <a:lnSpc>
                <a:spcPct val="110000"/>
              </a:lnSpc>
              <a:defRPr sz="2200">
                <a:solidFill>
                  <a:srgbClr val="424242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     </a:t>
            </a:r>
            <a:r>
              <a:rPr lang="en-US" altLang="zh-CN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NumPy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是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Python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语言的一个扩展程序库。支持高阶大量的维度数组与矩阵运算，此外也针对数组运算提供大量的数学函数库。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NumPy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引入了多维数组以及可以直接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有效率地操作多维数组的函数与运算符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。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NumPy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也可以结合其它的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Python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扩展库。例如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Matplotlib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，这是一个与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MATLAB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rPr>
              <a:t>内置绘图功能类似的库。</a:t>
            </a:r>
            <a:endParaRPr sz="1200" kern="0" dirty="0">
              <a:solidFill>
                <a:srgbClr val="424242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PingFang SC Regular"/>
              <a:sym typeface="PingFang SC Regular"/>
            </a:endParaRPr>
          </a:p>
        </p:txBody>
      </p:sp>
      <p:sp>
        <p:nvSpPr>
          <p:cNvPr id="40" name="夏季，是一年四季中第二个季节，从立夏起至立秋结束。气温高是夏季最显著的气候特征，但因地域、干湿环境的不同，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3FE91E4-FBA4-4579-BA40-BE6FD2486C9A}"/>
              </a:ext>
            </a:extLst>
          </p:cNvPr>
          <p:cNvSpPr txBox="1"/>
          <p:nvPr/>
        </p:nvSpPr>
        <p:spPr>
          <a:xfrm>
            <a:off x="4930275" y="1843985"/>
            <a:ext cx="2562625" cy="206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just" defTabSz="1219169" hangingPunct="0">
              <a:lnSpc>
                <a:spcPct val="110000"/>
              </a:lnSpc>
              <a:defRPr sz="2200">
                <a:solidFill>
                  <a:srgbClr val="424242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      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文件传输协议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（英语：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File Transfer Protocol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，缩写：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FTP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）是一个用于在计算机网络上在客户端和服务器之间进行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文件传输的应用层协议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。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FTP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是一个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8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位的客户端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-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服务器协议，能操作任何类型的文件而不需要进一步处理。但是，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FTP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有着极高的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延时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。运行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FTP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服务的许多站点都开放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匿名服务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，用户不需要账号就可以登录服务器。</a:t>
            </a:r>
          </a:p>
        </p:txBody>
      </p:sp>
      <p:sp>
        <p:nvSpPr>
          <p:cNvPr id="41" name="显微镜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030F2E-09E6-4BDC-B8FC-B112BB7CBBD9}"/>
              </a:ext>
            </a:extLst>
          </p:cNvPr>
          <p:cNvSpPr/>
          <p:nvPr/>
        </p:nvSpPr>
        <p:spPr>
          <a:xfrm>
            <a:off x="6050919" y="4915953"/>
            <a:ext cx="436960" cy="502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58" y="0"/>
                </a:moveTo>
                <a:lnTo>
                  <a:pt x="5450" y="778"/>
                </a:lnTo>
                <a:lnTo>
                  <a:pt x="6641" y="3247"/>
                </a:lnTo>
                <a:lnTo>
                  <a:pt x="5792" y="3446"/>
                </a:lnTo>
                <a:lnTo>
                  <a:pt x="6104" y="4092"/>
                </a:lnTo>
                <a:cubicBezTo>
                  <a:pt x="6260" y="4416"/>
                  <a:pt x="6045" y="4765"/>
                  <a:pt x="5610" y="4922"/>
                </a:cubicBezTo>
                <a:cubicBezTo>
                  <a:pt x="2282" y="6123"/>
                  <a:pt x="0" y="8548"/>
                  <a:pt x="0" y="11338"/>
                </a:cubicBezTo>
                <a:cubicBezTo>
                  <a:pt x="0" y="13653"/>
                  <a:pt x="1568" y="15716"/>
                  <a:pt x="4002" y="17038"/>
                </a:cubicBezTo>
                <a:cubicBezTo>
                  <a:pt x="4586" y="17355"/>
                  <a:pt x="4834" y="17888"/>
                  <a:pt x="4600" y="18378"/>
                </a:cubicBezTo>
                <a:lnTo>
                  <a:pt x="4184" y="19249"/>
                </a:lnTo>
                <a:lnTo>
                  <a:pt x="1504" y="19249"/>
                </a:lnTo>
                <a:lnTo>
                  <a:pt x="383" y="21600"/>
                </a:lnTo>
                <a:lnTo>
                  <a:pt x="21600" y="21600"/>
                </a:lnTo>
                <a:lnTo>
                  <a:pt x="20479" y="19249"/>
                </a:lnTo>
                <a:lnTo>
                  <a:pt x="11598" y="19249"/>
                </a:lnTo>
                <a:lnTo>
                  <a:pt x="10562" y="17077"/>
                </a:lnTo>
                <a:lnTo>
                  <a:pt x="11571" y="16839"/>
                </a:lnTo>
                <a:lnTo>
                  <a:pt x="11765" y="17236"/>
                </a:lnTo>
                <a:cubicBezTo>
                  <a:pt x="11884" y="17482"/>
                  <a:pt x="13400" y="17349"/>
                  <a:pt x="15152" y="16937"/>
                </a:cubicBezTo>
                <a:cubicBezTo>
                  <a:pt x="16905" y="16524"/>
                  <a:pt x="18230" y="15990"/>
                  <a:pt x="18111" y="15743"/>
                </a:cubicBezTo>
                <a:lnTo>
                  <a:pt x="17339" y="14141"/>
                </a:lnTo>
                <a:lnTo>
                  <a:pt x="9985" y="15870"/>
                </a:lnTo>
                <a:lnTo>
                  <a:pt x="9392" y="14628"/>
                </a:lnTo>
                <a:lnTo>
                  <a:pt x="18738" y="12430"/>
                </a:lnTo>
                <a:lnTo>
                  <a:pt x="18157" y="11225"/>
                </a:lnTo>
                <a:lnTo>
                  <a:pt x="8816" y="13422"/>
                </a:lnTo>
                <a:cubicBezTo>
                  <a:pt x="8484" y="12824"/>
                  <a:pt x="7243" y="12835"/>
                  <a:pt x="6947" y="13456"/>
                </a:cubicBezTo>
                <a:lnTo>
                  <a:pt x="6503" y="14386"/>
                </a:lnTo>
                <a:cubicBezTo>
                  <a:pt x="6304" y="14804"/>
                  <a:pt x="5529" y="14924"/>
                  <a:pt x="5109" y="14596"/>
                </a:cubicBezTo>
                <a:cubicBezTo>
                  <a:pt x="4000" y="13729"/>
                  <a:pt x="3324" y="12589"/>
                  <a:pt x="3324" y="11338"/>
                </a:cubicBezTo>
                <a:cubicBezTo>
                  <a:pt x="3324" y="9736"/>
                  <a:pt x="4435" y="8310"/>
                  <a:pt x="6145" y="7417"/>
                </a:cubicBezTo>
                <a:cubicBezTo>
                  <a:pt x="6760" y="7095"/>
                  <a:pt x="7648" y="7292"/>
                  <a:pt x="7893" y="7801"/>
                </a:cubicBezTo>
                <a:lnTo>
                  <a:pt x="8198" y="8499"/>
                </a:lnTo>
                <a:cubicBezTo>
                  <a:pt x="7412" y="8705"/>
                  <a:pt x="6996" y="9308"/>
                  <a:pt x="7266" y="9868"/>
                </a:cubicBezTo>
                <a:lnTo>
                  <a:pt x="7411" y="10170"/>
                </a:lnTo>
                <a:lnTo>
                  <a:pt x="10048" y="9550"/>
                </a:lnTo>
                <a:lnTo>
                  <a:pt x="11155" y="11844"/>
                </a:lnTo>
                <a:lnTo>
                  <a:pt x="13852" y="11208"/>
                </a:lnTo>
                <a:lnTo>
                  <a:pt x="12745" y="8916"/>
                </a:lnTo>
                <a:lnTo>
                  <a:pt x="15302" y="8314"/>
                </a:lnTo>
                <a:lnTo>
                  <a:pt x="15157" y="8012"/>
                </a:lnTo>
                <a:cubicBezTo>
                  <a:pt x="14886" y="7450"/>
                  <a:pt x="14024" y="7146"/>
                  <a:pt x="13218" y="7317"/>
                </a:cubicBezTo>
                <a:lnTo>
                  <a:pt x="10821" y="2265"/>
                </a:lnTo>
                <a:lnTo>
                  <a:pt x="9949" y="2469"/>
                </a:lnTo>
                <a:lnTo>
                  <a:pt x="8758" y="0"/>
                </a:lnTo>
                <a:close/>
                <a:moveTo>
                  <a:pt x="7777" y="15736"/>
                </a:moveTo>
                <a:cubicBezTo>
                  <a:pt x="8266" y="15736"/>
                  <a:pt x="8661" y="16014"/>
                  <a:pt x="8661" y="16355"/>
                </a:cubicBezTo>
                <a:cubicBezTo>
                  <a:pt x="8661" y="16696"/>
                  <a:pt x="8266" y="16972"/>
                  <a:pt x="7777" y="16972"/>
                </a:cubicBezTo>
                <a:cubicBezTo>
                  <a:pt x="7288" y="16972"/>
                  <a:pt x="6891" y="16696"/>
                  <a:pt x="6891" y="16355"/>
                </a:cubicBezTo>
                <a:cubicBezTo>
                  <a:pt x="6891" y="16014"/>
                  <a:pt x="7288" y="15736"/>
                  <a:pt x="7777" y="15736"/>
                </a:cubicBezTo>
                <a:close/>
              </a:path>
            </a:pathLst>
          </a:custGeom>
          <a:ln w="508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FAA41CE-BC9B-4176-90EE-C25803D08662}"/>
              </a:ext>
            </a:extLst>
          </p:cNvPr>
          <p:cNvSpPr/>
          <p:nvPr/>
        </p:nvSpPr>
        <p:spPr>
          <a:xfrm>
            <a:off x="4237" y="6079880"/>
            <a:ext cx="12197542" cy="826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7" extrusionOk="0">
                <a:moveTo>
                  <a:pt x="0" y="4843"/>
                </a:moveTo>
                <a:cubicBezTo>
                  <a:pt x="1740" y="-374"/>
                  <a:pt x="3577" y="-1393"/>
                  <a:pt x="5362" y="1868"/>
                </a:cubicBezTo>
                <a:cubicBezTo>
                  <a:pt x="7178" y="5183"/>
                  <a:pt x="8911" y="12884"/>
                  <a:pt x="10759" y="13528"/>
                </a:cubicBezTo>
                <a:cubicBezTo>
                  <a:pt x="12599" y="14170"/>
                  <a:pt x="14375" y="7743"/>
                  <a:pt x="16200" y="5548"/>
                </a:cubicBezTo>
                <a:cubicBezTo>
                  <a:pt x="18021" y="3358"/>
                  <a:pt x="19868" y="5396"/>
                  <a:pt x="21600" y="11508"/>
                </a:cubicBezTo>
                <a:lnTo>
                  <a:pt x="21589" y="20207"/>
                </a:lnTo>
                <a:lnTo>
                  <a:pt x="9" y="20207"/>
                </a:lnTo>
                <a:lnTo>
                  <a:pt x="0" y="4843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EB4773-C715-4564-BA89-4CD73F173B58}"/>
              </a:ext>
            </a:extLst>
          </p:cNvPr>
          <p:cNvSpPr/>
          <p:nvPr/>
        </p:nvSpPr>
        <p:spPr>
          <a:xfrm>
            <a:off x="776758" y="5771274"/>
            <a:ext cx="977424" cy="614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4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3029CB7-80F8-4B36-817D-246D49F9E59C}"/>
              </a:ext>
            </a:extLst>
          </p:cNvPr>
          <p:cNvGrpSpPr/>
          <p:nvPr/>
        </p:nvGrpSpPr>
        <p:grpSpPr>
          <a:xfrm>
            <a:off x="1354828" y="5760092"/>
            <a:ext cx="368301" cy="368301"/>
            <a:chOff x="0" y="0"/>
            <a:chExt cx="736600" cy="736600"/>
          </a:xfrm>
        </p:grpSpPr>
        <p:sp>
          <p:nvSpPr>
            <p:cNvPr id="46" name="圆形">
              <a:extLst>
                <a:ext uri="{FF2B5EF4-FFF2-40B4-BE49-F238E27FC236}">
                  <a16:creationId xmlns:a16="http://schemas.microsoft.com/office/drawing/2014/main" id="{673A1171-D81B-4BC7-9A8A-747D8D105EB6}"/>
                </a:ext>
              </a:extLst>
            </p:cNvPr>
            <p:cNvSpPr/>
            <p:nvPr/>
          </p:nvSpPr>
          <p:spPr>
            <a:xfrm>
              <a:off x="0" y="0"/>
              <a:ext cx="736600" cy="73660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7" name="圆角矩形">
              <a:extLst>
                <a:ext uri="{FF2B5EF4-FFF2-40B4-BE49-F238E27FC236}">
                  <a16:creationId xmlns:a16="http://schemas.microsoft.com/office/drawing/2014/main" id="{4719A04D-FA9C-490F-9434-DBFF5BF22522}"/>
                </a:ext>
              </a:extLst>
            </p:cNvPr>
            <p:cNvSpPr/>
            <p:nvPr/>
          </p:nvSpPr>
          <p:spPr>
            <a:xfrm>
              <a:off x="244175" y="223136"/>
              <a:ext cx="65442" cy="14147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8" name="圆角矩形">
              <a:extLst>
                <a:ext uri="{FF2B5EF4-FFF2-40B4-BE49-F238E27FC236}">
                  <a16:creationId xmlns:a16="http://schemas.microsoft.com/office/drawing/2014/main" id="{D4484538-E163-400F-A3C5-FCC8EC97FBE0}"/>
                </a:ext>
              </a:extLst>
            </p:cNvPr>
            <p:cNvSpPr/>
            <p:nvPr/>
          </p:nvSpPr>
          <p:spPr>
            <a:xfrm>
              <a:off x="426983" y="223136"/>
              <a:ext cx="65442" cy="14147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9" name="线条">
              <a:extLst>
                <a:ext uri="{FF2B5EF4-FFF2-40B4-BE49-F238E27FC236}">
                  <a16:creationId xmlns:a16="http://schemas.microsoft.com/office/drawing/2014/main" id="{2D78EF12-F9DB-4289-B9CA-A88B8144B280}"/>
                </a:ext>
              </a:extLst>
            </p:cNvPr>
            <p:cNvSpPr/>
            <p:nvPr/>
          </p:nvSpPr>
          <p:spPr>
            <a:xfrm>
              <a:off x="207122" y="480039"/>
              <a:ext cx="325877" cy="61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94B9E54-2C2D-43AD-8E39-E8F26AED7A9B}"/>
              </a:ext>
            </a:extLst>
          </p:cNvPr>
          <p:cNvSpPr/>
          <p:nvPr/>
        </p:nvSpPr>
        <p:spPr>
          <a:xfrm>
            <a:off x="10747410" y="5798192"/>
            <a:ext cx="464245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棕榈树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B4DC2DA-57C1-4A4C-9F4B-6C51F6CAE1E2}"/>
              </a:ext>
            </a:extLst>
          </p:cNvPr>
          <p:cNvSpPr/>
          <p:nvPr/>
        </p:nvSpPr>
        <p:spPr>
          <a:xfrm>
            <a:off x="7131092" y="5833452"/>
            <a:ext cx="494241" cy="73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84" y="0"/>
                </a:moveTo>
                <a:cubicBezTo>
                  <a:pt x="6984" y="0"/>
                  <a:pt x="7408" y="293"/>
                  <a:pt x="8033" y="823"/>
                </a:cubicBezTo>
                <a:cubicBezTo>
                  <a:pt x="6733" y="303"/>
                  <a:pt x="4906" y="71"/>
                  <a:pt x="2346" y="404"/>
                </a:cubicBezTo>
                <a:cubicBezTo>
                  <a:pt x="2379" y="414"/>
                  <a:pt x="2413" y="425"/>
                  <a:pt x="2446" y="435"/>
                </a:cubicBezTo>
                <a:cubicBezTo>
                  <a:pt x="3367" y="368"/>
                  <a:pt x="4667" y="443"/>
                  <a:pt x="6091" y="1050"/>
                </a:cubicBezTo>
                <a:cubicBezTo>
                  <a:pt x="5081" y="878"/>
                  <a:pt x="4146" y="782"/>
                  <a:pt x="3362" y="729"/>
                </a:cubicBezTo>
                <a:cubicBezTo>
                  <a:pt x="5630" y="1493"/>
                  <a:pt x="7737" y="2480"/>
                  <a:pt x="9386" y="4022"/>
                </a:cubicBezTo>
                <a:cubicBezTo>
                  <a:pt x="7002" y="2252"/>
                  <a:pt x="2994" y="2876"/>
                  <a:pt x="2994" y="2876"/>
                </a:cubicBezTo>
                <a:cubicBezTo>
                  <a:pt x="2994" y="2876"/>
                  <a:pt x="5165" y="3008"/>
                  <a:pt x="7370" y="3520"/>
                </a:cubicBezTo>
                <a:cubicBezTo>
                  <a:pt x="4779" y="3019"/>
                  <a:pt x="1638" y="2996"/>
                  <a:pt x="0" y="5174"/>
                </a:cubicBezTo>
                <a:cubicBezTo>
                  <a:pt x="173" y="5136"/>
                  <a:pt x="357" y="5099"/>
                  <a:pt x="550" y="5061"/>
                </a:cubicBezTo>
                <a:cubicBezTo>
                  <a:pt x="725" y="4809"/>
                  <a:pt x="1072" y="4512"/>
                  <a:pt x="1770" y="4368"/>
                </a:cubicBezTo>
                <a:cubicBezTo>
                  <a:pt x="1503" y="4613"/>
                  <a:pt x="1280" y="4807"/>
                  <a:pt x="1096" y="4960"/>
                </a:cubicBezTo>
                <a:cubicBezTo>
                  <a:pt x="2271" y="4758"/>
                  <a:pt x="3752" y="4598"/>
                  <a:pt x="5502" y="4664"/>
                </a:cubicBezTo>
                <a:cubicBezTo>
                  <a:pt x="4730" y="4840"/>
                  <a:pt x="4224" y="5089"/>
                  <a:pt x="4224" y="5089"/>
                </a:cubicBezTo>
                <a:cubicBezTo>
                  <a:pt x="4224" y="5089"/>
                  <a:pt x="6557" y="4831"/>
                  <a:pt x="8684" y="5023"/>
                </a:cubicBezTo>
                <a:cubicBezTo>
                  <a:pt x="6742" y="5445"/>
                  <a:pt x="3491" y="6554"/>
                  <a:pt x="3267" y="9264"/>
                </a:cubicBezTo>
                <a:cubicBezTo>
                  <a:pt x="3461" y="8961"/>
                  <a:pt x="3788" y="8631"/>
                  <a:pt x="4329" y="8323"/>
                </a:cubicBezTo>
                <a:cubicBezTo>
                  <a:pt x="3980" y="8942"/>
                  <a:pt x="3705" y="9382"/>
                  <a:pt x="3498" y="9692"/>
                </a:cubicBezTo>
                <a:cubicBezTo>
                  <a:pt x="4319" y="8964"/>
                  <a:pt x="5372" y="8011"/>
                  <a:pt x="6755" y="7147"/>
                </a:cubicBezTo>
                <a:cubicBezTo>
                  <a:pt x="6276" y="7726"/>
                  <a:pt x="6277" y="8238"/>
                  <a:pt x="6277" y="8238"/>
                </a:cubicBezTo>
                <a:cubicBezTo>
                  <a:pt x="6277" y="8238"/>
                  <a:pt x="7903" y="6926"/>
                  <a:pt x="9878" y="5721"/>
                </a:cubicBezTo>
                <a:lnTo>
                  <a:pt x="9955" y="5696"/>
                </a:lnTo>
                <a:lnTo>
                  <a:pt x="9528" y="7094"/>
                </a:lnTo>
                <a:lnTo>
                  <a:pt x="9356" y="7101"/>
                </a:lnTo>
                <a:lnTo>
                  <a:pt x="8893" y="8821"/>
                </a:lnTo>
                <a:lnTo>
                  <a:pt x="8705" y="8738"/>
                </a:lnTo>
                <a:lnTo>
                  <a:pt x="8149" y="11431"/>
                </a:lnTo>
                <a:lnTo>
                  <a:pt x="7941" y="11442"/>
                </a:lnTo>
                <a:lnTo>
                  <a:pt x="7627" y="14159"/>
                </a:lnTo>
                <a:lnTo>
                  <a:pt x="7419" y="14126"/>
                </a:lnTo>
                <a:lnTo>
                  <a:pt x="7694" y="17418"/>
                </a:lnTo>
                <a:lnTo>
                  <a:pt x="7522" y="17467"/>
                </a:lnTo>
                <a:lnTo>
                  <a:pt x="8394" y="21600"/>
                </a:lnTo>
                <a:lnTo>
                  <a:pt x="10050" y="21600"/>
                </a:lnTo>
                <a:lnTo>
                  <a:pt x="9219" y="16988"/>
                </a:lnTo>
                <a:lnTo>
                  <a:pt x="9080" y="17027"/>
                </a:lnTo>
                <a:lnTo>
                  <a:pt x="9116" y="14389"/>
                </a:lnTo>
                <a:lnTo>
                  <a:pt x="9014" y="14372"/>
                </a:lnTo>
                <a:lnTo>
                  <a:pt x="9572" y="11356"/>
                </a:lnTo>
                <a:lnTo>
                  <a:pt x="9428" y="11363"/>
                </a:lnTo>
                <a:lnTo>
                  <a:pt x="10058" y="9345"/>
                </a:lnTo>
                <a:lnTo>
                  <a:pt x="9960" y="9300"/>
                </a:lnTo>
                <a:lnTo>
                  <a:pt x="10855" y="7042"/>
                </a:lnTo>
                <a:lnTo>
                  <a:pt x="10727" y="7047"/>
                </a:lnTo>
                <a:lnTo>
                  <a:pt x="11411" y="5590"/>
                </a:lnTo>
                <a:lnTo>
                  <a:pt x="11576" y="5625"/>
                </a:lnTo>
                <a:cubicBezTo>
                  <a:pt x="12145" y="5789"/>
                  <a:pt x="15386" y="6763"/>
                  <a:pt x="17263" y="8200"/>
                </a:cubicBezTo>
                <a:cubicBezTo>
                  <a:pt x="16976" y="7698"/>
                  <a:pt x="16556" y="7293"/>
                  <a:pt x="16069" y="6966"/>
                </a:cubicBezTo>
                <a:cubicBezTo>
                  <a:pt x="17217" y="7490"/>
                  <a:pt x="18204" y="8127"/>
                  <a:pt x="19190" y="8903"/>
                </a:cubicBezTo>
                <a:cubicBezTo>
                  <a:pt x="19190" y="8903"/>
                  <a:pt x="19243" y="8153"/>
                  <a:pt x="17860" y="6811"/>
                </a:cubicBezTo>
                <a:cubicBezTo>
                  <a:pt x="18409" y="6987"/>
                  <a:pt x="18782" y="7186"/>
                  <a:pt x="19030" y="7389"/>
                </a:cubicBezTo>
                <a:cubicBezTo>
                  <a:pt x="18317" y="5790"/>
                  <a:pt x="15876" y="5194"/>
                  <a:pt x="13878" y="4979"/>
                </a:cubicBezTo>
                <a:cubicBezTo>
                  <a:pt x="17204" y="4788"/>
                  <a:pt x="19688" y="5346"/>
                  <a:pt x="21345" y="5857"/>
                </a:cubicBezTo>
                <a:cubicBezTo>
                  <a:pt x="20837" y="5280"/>
                  <a:pt x="20715" y="5068"/>
                  <a:pt x="20715" y="5068"/>
                </a:cubicBezTo>
                <a:cubicBezTo>
                  <a:pt x="20715" y="5068"/>
                  <a:pt x="21165" y="5214"/>
                  <a:pt x="21600" y="5576"/>
                </a:cubicBezTo>
                <a:cubicBezTo>
                  <a:pt x="20243" y="3489"/>
                  <a:pt x="17402" y="3255"/>
                  <a:pt x="14925" y="3532"/>
                </a:cubicBezTo>
                <a:cubicBezTo>
                  <a:pt x="15909" y="3391"/>
                  <a:pt x="17016" y="3280"/>
                  <a:pt x="17963" y="3304"/>
                </a:cubicBezTo>
                <a:cubicBezTo>
                  <a:pt x="15130" y="2253"/>
                  <a:pt x="12296" y="4013"/>
                  <a:pt x="12296" y="4013"/>
                </a:cubicBezTo>
                <a:cubicBezTo>
                  <a:pt x="13338" y="2620"/>
                  <a:pt x="14831" y="1764"/>
                  <a:pt x="16875" y="900"/>
                </a:cubicBezTo>
                <a:cubicBezTo>
                  <a:pt x="16340" y="898"/>
                  <a:pt x="16147" y="879"/>
                  <a:pt x="16147" y="879"/>
                </a:cubicBezTo>
                <a:cubicBezTo>
                  <a:pt x="16147" y="879"/>
                  <a:pt x="16363" y="777"/>
                  <a:pt x="16743" y="691"/>
                </a:cubicBezTo>
                <a:cubicBezTo>
                  <a:pt x="14578" y="410"/>
                  <a:pt x="13156" y="975"/>
                  <a:pt x="12229" y="1755"/>
                </a:cubicBezTo>
                <a:cubicBezTo>
                  <a:pt x="12556" y="1366"/>
                  <a:pt x="12930" y="988"/>
                  <a:pt x="13335" y="689"/>
                </a:cubicBezTo>
                <a:cubicBezTo>
                  <a:pt x="10956" y="1222"/>
                  <a:pt x="10858" y="3023"/>
                  <a:pt x="10886" y="3574"/>
                </a:cubicBezTo>
                <a:cubicBezTo>
                  <a:pt x="10875" y="3599"/>
                  <a:pt x="10866" y="3625"/>
                  <a:pt x="10855" y="3649"/>
                </a:cubicBezTo>
                <a:cubicBezTo>
                  <a:pt x="10767" y="3402"/>
                  <a:pt x="10653" y="3150"/>
                  <a:pt x="10511" y="2900"/>
                </a:cubicBezTo>
                <a:cubicBezTo>
                  <a:pt x="9515" y="694"/>
                  <a:pt x="6984" y="0"/>
                  <a:pt x="6984" y="0"/>
                </a:cubicBezTo>
                <a:close/>
              </a:path>
            </a:pathLst>
          </a:custGeom>
          <a:solidFill>
            <a:srgbClr val="FBE64D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900C629-8190-4F88-B9F9-C84EB2518BC8}"/>
              </a:ext>
            </a:extLst>
          </p:cNvPr>
          <p:cNvSpPr/>
          <p:nvPr/>
        </p:nvSpPr>
        <p:spPr>
          <a:xfrm>
            <a:off x="7561019" y="5680864"/>
            <a:ext cx="118114" cy="118114"/>
          </a:xfrm>
          <a:prstGeom prst="ellipse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3" name="鹦鹉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17F38FE-49F1-4B21-9271-9FC034434539}"/>
              </a:ext>
            </a:extLst>
          </p:cNvPr>
          <p:cNvSpPr/>
          <p:nvPr/>
        </p:nvSpPr>
        <p:spPr>
          <a:xfrm>
            <a:off x="4636812" y="1153374"/>
            <a:ext cx="441793" cy="74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0" h="21432" extrusionOk="0">
                <a:moveTo>
                  <a:pt x="18370" y="0"/>
                </a:moveTo>
                <a:cubicBezTo>
                  <a:pt x="14048" y="0"/>
                  <a:pt x="12783" y="2031"/>
                  <a:pt x="12783" y="2031"/>
                </a:cubicBezTo>
                <a:lnTo>
                  <a:pt x="13378" y="1961"/>
                </a:lnTo>
                <a:cubicBezTo>
                  <a:pt x="12845" y="2298"/>
                  <a:pt x="12783" y="2732"/>
                  <a:pt x="12783" y="2732"/>
                </a:cubicBezTo>
                <a:cubicBezTo>
                  <a:pt x="12783" y="2732"/>
                  <a:pt x="13096" y="2636"/>
                  <a:pt x="13324" y="2568"/>
                </a:cubicBezTo>
                <a:cubicBezTo>
                  <a:pt x="13120" y="2773"/>
                  <a:pt x="13058" y="2973"/>
                  <a:pt x="13050" y="3126"/>
                </a:cubicBezTo>
                <a:cubicBezTo>
                  <a:pt x="8310" y="3811"/>
                  <a:pt x="6091" y="8534"/>
                  <a:pt x="5321" y="10669"/>
                </a:cubicBezTo>
                <a:cubicBezTo>
                  <a:pt x="3308" y="11590"/>
                  <a:pt x="1878" y="12878"/>
                  <a:pt x="1256" y="14344"/>
                </a:cubicBezTo>
                <a:cubicBezTo>
                  <a:pt x="3332" y="14028"/>
                  <a:pt x="5219" y="13365"/>
                  <a:pt x="6714" y="12400"/>
                </a:cubicBezTo>
                <a:cubicBezTo>
                  <a:pt x="5857" y="14200"/>
                  <a:pt x="4673" y="15938"/>
                  <a:pt x="3176" y="17582"/>
                </a:cubicBezTo>
                <a:cubicBezTo>
                  <a:pt x="3216" y="17569"/>
                  <a:pt x="3579" y="17635"/>
                  <a:pt x="4382" y="17295"/>
                </a:cubicBezTo>
                <a:cubicBezTo>
                  <a:pt x="3144" y="18733"/>
                  <a:pt x="1680" y="20106"/>
                  <a:pt x="0" y="21391"/>
                </a:cubicBezTo>
                <a:cubicBezTo>
                  <a:pt x="42" y="21389"/>
                  <a:pt x="377" y="21600"/>
                  <a:pt x="1727" y="21083"/>
                </a:cubicBezTo>
                <a:cubicBezTo>
                  <a:pt x="6184" y="19231"/>
                  <a:pt x="9208" y="14287"/>
                  <a:pt x="10395" y="11043"/>
                </a:cubicBezTo>
                <a:cubicBezTo>
                  <a:pt x="11795" y="10599"/>
                  <a:pt x="13028" y="10102"/>
                  <a:pt x="14092" y="9584"/>
                </a:cubicBezTo>
                <a:lnTo>
                  <a:pt x="14381" y="9839"/>
                </a:lnTo>
                <a:lnTo>
                  <a:pt x="14765" y="9746"/>
                </a:lnTo>
                <a:cubicBezTo>
                  <a:pt x="14974" y="10165"/>
                  <a:pt x="15001" y="10443"/>
                  <a:pt x="14877" y="10541"/>
                </a:cubicBezTo>
                <a:cubicBezTo>
                  <a:pt x="14721" y="10666"/>
                  <a:pt x="14541" y="10668"/>
                  <a:pt x="14101" y="10652"/>
                </a:cubicBezTo>
                <a:cubicBezTo>
                  <a:pt x="13639" y="10636"/>
                  <a:pt x="13210" y="10850"/>
                  <a:pt x="13170" y="11142"/>
                </a:cubicBezTo>
                <a:cubicBezTo>
                  <a:pt x="13481" y="10935"/>
                  <a:pt x="13650" y="10935"/>
                  <a:pt x="13650" y="10935"/>
                </a:cubicBezTo>
                <a:cubicBezTo>
                  <a:pt x="13650" y="10935"/>
                  <a:pt x="13779" y="11141"/>
                  <a:pt x="14123" y="11066"/>
                </a:cubicBezTo>
                <a:cubicBezTo>
                  <a:pt x="14641" y="10954"/>
                  <a:pt x="15416" y="10875"/>
                  <a:pt x="15884" y="10904"/>
                </a:cubicBezTo>
                <a:cubicBezTo>
                  <a:pt x="16352" y="10933"/>
                  <a:pt x="16829" y="11045"/>
                  <a:pt x="17297" y="11036"/>
                </a:cubicBezTo>
                <a:cubicBezTo>
                  <a:pt x="17836" y="11026"/>
                  <a:pt x="17855" y="10925"/>
                  <a:pt x="17855" y="10925"/>
                </a:cubicBezTo>
                <a:cubicBezTo>
                  <a:pt x="17855" y="10925"/>
                  <a:pt x="18190" y="10865"/>
                  <a:pt x="18306" y="11098"/>
                </a:cubicBezTo>
                <a:cubicBezTo>
                  <a:pt x="18482" y="10892"/>
                  <a:pt x="18200" y="10584"/>
                  <a:pt x="17591" y="10635"/>
                </a:cubicBezTo>
                <a:cubicBezTo>
                  <a:pt x="16982" y="10686"/>
                  <a:pt x="16147" y="10631"/>
                  <a:pt x="15926" y="10407"/>
                </a:cubicBezTo>
                <a:cubicBezTo>
                  <a:pt x="15831" y="10311"/>
                  <a:pt x="15624" y="9972"/>
                  <a:pt x="15432" y="9587"/>
                </a:cubicBezTo>
                <a:lnTo>
                  <a:pt x="15794" y="9500"/>
                </a:lnTo>
                <a:lnTo>
                  <a:pt x="15794" y="8656"/>
                </a:lnTo>
                <a:cubicBezTo>
                  <a:pt x="19639" y="6297"/>
                  <a:pt x="20295" y="3828"/>
                  <a:pt x="18073" y="3750"/>
                </a:cubicBezTo>
                <a:cubicBezTo>
                  <a:pt x="18554" y="3016"/>
                  <a:pt x="18171" y="2605"/>
                  <a:pt x="18171" y="2605"/>
                </a:cubicBezTo>
                <a:cubicBezTo>
                  <a:pt x="18777" y="2730"/>
                  <a:pt x="19293" y="2723"/>
                  <a:pt x="19834" y="2549"/>
                </a:cubicBezTo>
                <a:cubicBezTo>
                  <a:pt x="19919" y="2522"/>
                  <a:pt x="19897" y="2448"/>
                  <a:pt x="19800" y="2444"/>
                </a:cubicBezTo>
                <a:cubicBezTo>
                  <a:pt x="19331" y="2425"/>
                  <a:pt x="19296" y="2217"/>
                  <a:pt x="19296" y="2217"/>
                </a:cubicBezTo>
                <a:cubicBezTo>
                  <a:pt x="19296" y="2217"/>
                  <a:pt x="19614" y="2154"/>
                  <a:pt x="19548" y="1847"/>
                </a:cubicBezTo>
                <a:cubicBezTo>
                  <a:pt x="19720" y="2220"/>
                  <a:pt x="20237" y="2340"/>
                  <a:pt x="20237" y="2340"/>
                </a:cubicBezTo>
                <a:cubicBezTo>
                  <a:pt x="20237" y="2340"/>
                  <a:pt x="20290" y="2701"/>
                  <a:pt x="19708" y="3049"/>
                </a:cubicBezTo>
                <a:cubicBezTo>
                  <a:pt x="21600" y="2645"/>
                  <a:pt x="21282" y="1410"/>
                  <a:pt x="20593" y="951"/>
                </a:cubicBezTo>
                <a:cubicBezTo>
                  <a:pt x="20792" y="761"/>
                  <a:pt x="20303" y="0"/>
                  <a:pt x="18370" y="0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4" name="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69A1E25-AAE6-4335-9C11-44339E0CF9A9}"/>
              </a:ext>
            </a:extLst>
          </p:cNvPr>
          <p:cNvSpPr txBox="1"/>
          <p:nvPr/>
        </p:nvSpPr>
        <p:spPr>
          <a:xfrm rot="5400000">
            <a:off x="-44544" y="3061098"/>
            <a:ext cx="2277868" cy="93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11500">
                <a:solidFill>
                  <a:srgbClr val="797979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50" b="0" i="0" u="none" strike="noStrike" kern="0" cap="none" spc="0" normalizeH="0" baseline="0" noProof="0" dirty="0">
                <a:ln>
                  <a:noFill/>
                </a:ln>
                <a:solidFill>
                  <a:srgbClr val="797979">
                    <a:alpha val="10000"/>
                  </a:srgbClr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ARGO</a:t>
            </a:r>
            <a:endParaRPr kumimoji="0" sz="5750" b="0" i="0" u="none" strike="noStrike" kern="0" cap="none" spc="0" normalizeH="0" baseline="0" noProof="0" dirty="0">
              <a:ln>
                <a:noFill/>
              </a:ln>
              <a:solidFill>
                <a:srgbClr val="797979">
                  <a:alpha val="10000"/>
                </a:srgbClr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55" name="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A46273C-F243-41B1-9D72-8AAA3768C56D}"/>
              </a:ext>
            </a:extLst>
          </p:cNvPr>
          <p:cNvSpPr txBox="1"/>
          <p:nvPr/>
        </p:nvSpPr>
        <p:spPr>
          <a:xfrm rot="5400000">
            <a:off x="9963589" y="3061098"/>
            <a:ext cx="2277868" cy="93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11500">
                <a:solidFill>
                  <a:srgbClr val="797979"/>
                </a:solidFill>
                <a:latin typeface="YouSheBiaoTiHei"/>
                <a:ea typeface="YouSheBiaoTiHei"/>
                <a:cs typeface="YouSheBiaoTiHei"/>
                <a:sym typeface="YouSheBiaoTiHei"/>
              </a:defRPr>
            </a:lvl1pPr>
          </a:lstStyle>
          <a:p>
            <a:pPr marL="0" marR="0" lvl="0" indent="0" algn="ctr" defTabSz="121916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50" b="0" i="0" u="none" strike="noStrike" kern="0" cap="none" spc="0" normalizeH="0" baseline="0" noProof="0" dirty="0">
                <a:ln>
                  <a:noFill/>
                </a:ln>
                <a:solidFill>
                  <a:srgbClr val="797979">
                    <a:alpha val="10000"/>
                  </a:srgbClr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rPr>
              <a:t>ARGO</a:t>
            </a:r>
            <a:endParaRPr kumimoji="0" sz="5750" b="0" i="0" u="none" strike="noStrike" kern="0" cap="none" spc="0" normalizeH="0" baseline="0" noProof="0" dirty="0">
              <a:ln>
                <a:noFill/>
              </a:ln>
              <a:solidFill>
                <a:srgbClr val="797979">
                  <a:alpha val="10000"/>
                </a:srgbClr>
              </a:solidFill>
              <a:effectLst/>
              <a:uLnTx/>
              <a:uFillTx/>
              <a:latin typeface="YouSheBiaoTiHei"/>
              <a:ea typeface="YouSheBiaoTiHei"/>
              <a:sym typeface="YouSheBiaoTiHei"/>
            </a:endParaRPr>
          </a:p>
        </p:txBody>
      </p:sp>
      <p:sp>
        <p:nvSpPr>
          <p:cNvPr id="110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C3F02F-F2A0-48E9-B648-7E59636AE18D}"/>
              </a:ext>
            </a:extLst>
          </p:cNvPr>
          <p:cNvSpPr/>
          <p:nvPr/>
        </p:nvSpPr>
        <p:spPr>
          <a:xfrm>
            <a:off x="8900065" y="1920972"/>
            <a:ext cx="897244" cy="818089"/>
          </a:xfrm>
          <a:prstGeom prst="ellipse">
            <a:avLst/>
          </a:prstGeom>
          <a:solidFill>
            <a:srgbClr val="FBE64D"/>
          </a:solidFill>
          <a:ln w="508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1" name="公园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DAAEF88-DAE8-4442-8BFB-D19C4BDB261C}"/>
              </a:ext>
            </a:extLst>
          </p:cNvPr>
          <p:cNvSpPr/>
          <p:nvPr/>
        </p:nvSpPr>
        <p:spPr>
          <a:xfrm>
            <a:off x="9135547" y="2071934"/>
            <a:ext cx="482329" cy="498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63" y="0"/>
                </a:moveTo>
                <a:cubicBezTo>
                  <a:pt x="2669" y="0"/>
                  <a:pt x="0" y="2664"/>
                  <a:pt x="0" y="5956"/>
                </a:cubicBezTo>
                <a:cubicBezTo>
                  <a:pt x="0" y="8946"/>
                  <a:pt x="2204" y="11423"/>
                  <a:pt x="5077" y="11850"/>
                </a:cubicBezTo>
                <a:lnTo>
                  <a:pt x="4564" y="18406"/>
                </a:lnTo>
                <a:lnTo>
                  <a:pt x="5779" y="18406"/>
                </a:lnTo>
                <a:lnTo>
                  <a:pt x="6147" y="18406"/>
                </a:lnTo>
                <a:lnTo>
                  <a:pt x="7363" y="18406"/>
                </a:lnTo>
                <a:lnTo>
                  <a:pt x="6849" y="11850"/>
                </a:lnTo>
                <a:cubicBezTo>
                  <a:pt x="9723" y="11423"/>
                  <a:pt x="11927" y="8946"/>
                  <a:pt x="11927" y="5956"/>
                </a:cubicBezTo>
                <a:cubicBezTo>
                  <a:pt x="11927" y="2664"/>
                  <a:pt x="9258" y="0"/>
                  <a:pt x="5963" y="0"/>
                </a:cubicBezTo>
                <a:close/>
                <a:moveTo>
                  <a:pt x="10943" y="13317"/>
                </a:moveTo>
                <a:lnTo>
                  <a:pt x="10943" y="16199"/>
                </a:lnTo>
                <a:lnTo>
                  <a:pt x="10311" y="16199"/>
                </a:lnTo>
                <a:lnTo>
                  <a:pt x="10311" y="17111"/>
                </a:lnTo>
                <a:lnTo>
                  <a:pt x="10943" y="17111"/>
                </a:lnTo>
                <a:lnTo>
                  <a:pt x="10943" y="18406"/>
                </a:lnTo>
                <a:lnTo>
                  <a:pt x="11716" y="18406"/>
                </a:lnTo>
                <a:lnTo>
                  <a:pt x="11716" y="17111"/>
                </a:lnTo>
                <a:lnTo>
                  <a:pt x="20223" y="17111"/>
                </a:lnTo>
                <a:lnTo>
                  <a:pt x="20223" y="18406"/>
                </a:lnTo>
                <a:lnTo>
                  <a:pt x="20952" y="18406"/>
                </a:lnTo>
                <a:lnTo>
                  <a:pt x="20952" y="17111"/>
                </a:lnTo>
                <a:lnTo>
                  <a:pt x="21583" y="17111"/>
                </a:lnTo>
                <a:lnTo>
                  <a:pt x="21583" y="16199"/>
                </a:lnTo>
                <a:lnTo>
                  <a:pt x="20952" y="16199"/>
                </a:lnTo>
                <a:lnTo>
                  <a:pt x="20952" y="13317"/>
                </a:lnTo>
                <a:lnTo>
                  <a:pt x="10943" y="13317"/>
                </a:lnTo>
                <a:close/>
                <a:moveTo>
                  <a:pt x="11716" y="14229"/>
                </a:moveTo>
                <a:lnTo>
                  <a:pt x="20228" y="14229"/>
                </a:lnTo>
                <a:lnTo>
                  <a:pt x="20228" y="14737"/>
                </a:lnTo>
                <a:lnTo>
                  <a:pt x="11716" y="14737"/>
                </a:lnTo>
                <a:lnTo>
                  <a:pt x="11716" y="14229"/>
                </a:lnTo>
                <a:close/>
                <a:moveTo>
                  <a:pt x="11716" y="15649"/>
                </a:moveTo>
                <a:lnTo>
                  <a:pt x="20223" y="15649"/>
                </a:lnTo>
                <a:lnTo>
                  <a:pt x="20223" y="16199"/>
                </a:lnTo>
                <a:lnTo>
                  <a:pt x="11716" y="16199"/>
                </a:lnTo>
                <a:lnTo>
                  <a:pt x="11716" y="15649"/>
                </a:lnTo>
                <a:close/>
                <a:moveTo>
                  <a:pt x="0" y="1918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84"/>
                </a:lnTo>
                <a:lnTo>
                  <a:pt x="0" y="19184"/>
                </a:lnTo>
                <a:close/>
              </a:path>
            </a:pathLst>
          </a:custGeom>
          <a:ln w="508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D17627D-FF6E-468E-AD54-5DD39CA20CC5}"/>
              </a:ext>
            </a:extLst>
          </p:cNvPr>
          <p:cNvSpPr/>
          <p:nvPr/>
        </p:nvSpPr>
        <p:spPr>
          <a:xfrm>
            <a:off x="8599622" y="1730482"/>
            <a:ext cx="1404542" cy="1122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5121"/>
                </a:lnTo>
                <a:cubicBezTo>
                  <a:pt x="0" y="12968"/>
                  <a:pt x="0" y="11246"/>
                  <a:pt x="81" y="9846"/>
                </a:cubicBezTo>
                <a:cubicBezTo>
                  <a:pt x="163" y="8446"/>
                  <a:pt x="326" y="7370"/>
                  <a:pt x="651" y="6509"/>
                </a:cubicBezTo>
                <a:cubicBezTo>
                  <a:pt x="1743" y="3761"/>
                  <a:pt x="4106" y="1597"/>
                  <a:pt x="7106" y="597"/>
                </a:cubicBezTo>
                <a:cubicBezTo>
                  <a:pt x="8290" y="202"/>
                  <a:pt x="9540" y="0"/>
                  <a:pt x="10800" y="0"/>
                </a:cubicBezTo>
                <a:cubicBezTo>
                  <a:pt x="12060" y="0"/>
                  <a:pt x="13310" y="202"/>
                  <a:pt x="14494" y="597"/>
                </a:cubicBezTo>
                <a:cubicBezTo>
                  <a:pt x="17494" y="1597"/>
                  <a:pt x="19857" y="3761"/>
                  <a:pt x="20949" y="6509"/>
                </a:cubicBezTo>
                <a:cubicBezTo>
                  <a:pt x="21274" y="7370"/>
                  <a:pt x="21437" y="8446"/>
                  <a:pt x="21519" y="9846"/>
                </a:cubicBezTo>
                <a:cubicBezTo>
                  <a:pt x="21600" y="11246"/>
                  <a:pt x="21600" y="12968"/>
                  <a:pt x="21600" y="15121"/>
                </a:cubicBez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3" name="圆角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3713C7C-CC7A-4568-AA57-4D42B5F075A6}"/>
              </a:ext>
            </a:extLst>
          </p:cNvPr>
          <p:cNvSpPr/>
          <p:nvPr/>
        </p:nvSpPr>
        <p:spPr>
          <a:xfrm>
            <a:off x="7826206" y="3304817"/>
            <a:ext cx="3055514" cy="2306121"/>
          </a:xfrm>
          <a:prstGeom prst="roundRect">
            <a:avLst>
              <a:gd name="adj" fmla="val 1025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4" name="夏季，是一年四季中第二个季节，从立夏起至立秋结束。气温高是夏季最显著的气候特征，但因地域、干湿环境的不同，各地区夏季的气候并非一样。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34D13C5-917D-4BCB-B357-F841F22C7151}"/>
              </a:ext>
            </a:extLst>
          </p:cNvPr>
          <p:cNvSpPr txBox="1"/>
          <p:nvPr/>
        </p:nvSpPr>
        <p:spPr>
          <a:xfrm>
            <a:off x="8031475" y="3417307"/>
            <a:ext cx="2632137" cy="206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just" defTabSz="1219169" hangingPunct="0">
              <a:lnSpc>
                <a:spcPct val="110000"/>
              </a:lnSpc>
              <a:defRPr sz="2200">
                <a:solidFill>
                  <a:srgbClr val="424242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       </a:t>
            </a:r>
            <a:r>
              <a:rPr lang="en-US" altLang="zh-CN" sz="1200" kern="0" dirty="0" err="1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Cartopy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最初是由英国气象局开发的，旨在使科学家能够快速，轻松，最重要的是准确地在地图上可视化他们的数据。</a:t>
            </a:r>
            <a:r>
              <a:rPr lang="en-US" altLang="zh-CN" sz="1200" kern="0" dirty="0" err="1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Cartopy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是一个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Python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包，专为地理空间数据处理而设计，以</a:t>
            </a:r>
            <a:r>
              <a:rPr lang="zh-CN" altLang="en-US" sz="1200" kern="0" dirty="0">
                <a:solidFill>
                  <a:srgbClr val="424242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生成地图和其他地理空间数据分析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。</a:t>
            </a:r>
            <a:r>
              <a:rPr lang="en-US" altLang="zh-CN" sz="1200" kern="0" dirty="0" err="1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Cartopy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利用强大的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PROJ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，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NumPy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和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Shapely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库，并包括一个基于</a:t>
            </a:r>
            <a:r>
              <a:rPr lang="en-US" altLang="zh-CN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Matplotlib</a:t>
            </a:r>
            <a:r>
              <a:rPr lang="zh-CN" altLang="en-US" sz="1200" kern="0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ingFang SC Regular"/>
              </a:rPr>
              <a:t>构建的程序化界面，用于创建出版质量的地图。</a:t>
            </a:r>
            <a:endParaRPr sz="1200" kern="0" dirty="0">
              <a:solidFill>
                <a:srgbClr val="42424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PingFang SC Regular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2B61958-854F-4AB1-81F3-0BC0F0562B7E}"/>
              </a:ext>
            </a:extLst>
          </p:cNvPr>
          <p:cNvSpPr txBox="1"/>
          <p:nvPr/>
        </p:nvSpPr>
        <p:spPr>
          <a:xfrm>
            <a:off x="5965736" y="4292435"/>
            <a:ext cx="114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FTP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A7C2E773-6DF1-4F15-931D-E0841031A1B1}"/>
              </a:ext>
            </a:extLst>
          </p:cNvPr>
          <p:cNvSpPr txBox="1"/>
          <p:nvPr/>
        </p:nvSpPr>
        <p:spPr>
          <a:xfrm>
            <a:off x="2537797" y="2946798"/>
            <a:ext cx="114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NumPy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AC885ECE-9492-4C2E-93D0-7525C8176308}"/>
              </a:ext>
            </a:extLst>
          </p:cNvPr>
          <p:cNvSpPr txBox="1"/>
          <p:nvPr/>
        </p:nvSpPr>
        <p:spPr>
          <a:xfrm>
            <a:off x="8742169" y="2931110"/>
            <a:ext cx="119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Arial Black" panose="020B0A04020102020204" pitchFamily="34" charset="0"/>
              </a:rPr>
              <a:t>Cartopy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1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成组">
            <a:extLst>
              <a:ext uri="{FF2B5EF4-FFF2-40B4-BE49-F238E27FC236}">
                <a16:creationId xmlns:a16="http://schemas.microsoft.com/office/drawing/2014/main" id="{1B237ECC-5FF5-4EC0-AD56-3F6B18D15FE7}"/>
              </a:ext>
            </a:extLst>
          </p:cNvPr>
          <p:cNvGrpSpPr/>
          <p:nvPr/>
        </p:nvGrpSpPr>
        <p:grpSpPr>
          <a:xfrm>
            <a:off x="18835" y="-17903"/>
            <a:ext cx="12173165" cy="6875903"/>
            <a:chOff x="0" y="0"/>
            <a:chExt cx="24435699" cy="13802286"/>
          </a:xfrm>
        </p:grpSpPr>
        <p:grpSp>
          <p:nvGrpSpPr>
            <p:cNvPr id="59" name="成组">
              <a:extLst>
                <a:ext uri="{FF2B5EF4-FFF2-40B4-BE49-F238E27FC236}">
                  <a16:creationId xmlns:a16="http://schemas.microsoft.com/office/drawing/2014/main" id="{88F6D1E5-9A46-4116-84C6-6F64931D2B28}"/>
                </a:ext>
              </a:extLst>
            </p:cNvPr>
            <p:cNvGrpSpPr/>
            <p:nvPr/>
          </p:nvGrpSpPr>
          <p:grpSpPr>
            <a:xfrm>
              <a:off x="0" y="719787"/>
              <a:ext cx="24435700" cy="12362712"/>
              <a:chOff x="0" y="0"/>
              <a:chExt cx="24435699" cy="12362710"/>
            </a:xfrm>
          </p:grpSpPr>
          <p:sp>
            <p:nvSpPr>
              <p:cNvPr id="94" name="线条">
                <a:extLst>
                  <a:ext uri="{FF2B5EF4-FFF2-40B4-BE49-F238E27FC236}">
                    <a16:creationId xmlns:a16="http://schemas.microsoft.com/office/drawing/2014/main" id="{22A7790D-11F7-4F0C-9C18-9A7FDAE57DBC}"/>
                  </a:ext>
                </a:extLst>
              </p:cNvPr>
              <p:cNvSpPr/>
              <p:nvPr/>
            </p:nvSpPr>
            <p:spPr>
              <a:xfrm flipV="1">
                <a:off x="0" y="1236271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5" name="线条">
                <a:extLst>
                  <a:ext uri="{FF2B5EF4-FFF2-40B4-BE49-F238E27FC236}">
                    <a16:creationId xmlns:a16="http://schemas.microsoft.com/office/drawing/2014/main" id="{77E3D253-47A1-475E-8AD1-C306B6F732D6}"/>
                  </a:ext>
                </a:extLst>
              </p:cNvPr>
              <p:cNvSpPr/>
              <p:nvPr/>
            </p:nvSpPr>
            <p:spPr>
              <a:xfrm flipV="1">
                <a:off x="0" y="1163549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6" name="线条">
                <a:extLst>
                  <a:ext uri="{FF2B5EF4-FFF2-40B4-BE49-F238E27FC236}">
                    <a16:creationId xmlns:a16="http://schemas.microsoft.com/office/drawing/2014/main" id="{5CDD417C-0D1C-4C52-974F-F732B6F72CD9}"/>
                  </a:ext>
                </a:extLst>
              </p:cNvPr>
              <p:cNvSpPr/>
              <p:nvPr/>
            </p:nvSpPr>
            <p:spPr>
              <a:xfrm flipV="1">
                <a:off x="0" y="1090827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7" name="线条">
                <a:extLst>
                  <a:ext uri="{FF2B5EF4-FFF2-40B4-BE49-F238E27FC236}">
                    <a16:creationId xmlns:a16="http://schemas.microsoft.com/office/drawing/2014/main" id="{0DF73F28-C2E8-4BCE-8F78-59338C0EC49F}"/>
                  </a:ext>
                </a:extLst>
              </p:cNvPr>
              <p:cNvSpPr/>
              <p:nvPr/>
            </p:nvSpPr>
            <p:spPr>
              <a:xfrm flipV="1">
                <a:off x="0" y="1018107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线条">
                <a:extLst>
                  <a:ext uri="{FF2B5EF4-FFF2-40B4-BE49-F238E27FC236}">
                    <a16:creationId xmlns:a16="http://schemas.microsoft.com/office/drawing/2014/main" id="{7218DB7B-F803-4943-A4E1-4067E58216E7}"/>
                  </a:ext>
                </a:extLst>
              </p:cNvPr>
              <p:cNvSpPr/>
              <p:nvPr/>
            </p:nvSpPr>
            <p:spPr>
              <a:xfrm flipV="1">
                <a:off x="0" y="94538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线条">
                <a:extLst>
                  <a:ext uri="{FF2B5EF4-FFF2-40B4-BE49-F238E27FC236}">
                    <a16:creationId xmlns:a16="http://schemas.microsoft.com/office/drawing/2014/main" id="{CCB0FF7E-45E7-44F8-99F9-6CAD31DEAAEF}"/>
                  </a:ext>
                </a:extLst>
              </p:cNvPr>
              <p:cNvSpPr/>
              <p:nvPr/>
            </p:nvSpPr>
            <p:spPr>
              <a:xfrm flipV="1">
                <a:off x="0" y="87266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线条">
                <a:extLst>
                  <a:ext uri="{FF2B5EF4-FFF2-40B4-BE49-F238E27FC236}">
                    <a16:creationId xmlns:a16="http://schemas.microsoft.com/office/drawing/2014/main" id="{3C509308-0AA9-40E5-B8E2-27B20E24B150}"/>
                  </a:ext>
                </a:extLst>
              </p:cNvPr>
              <p:cNvSpPr/>
              <p:nvPr/>
            </p:nvSpPr>
            <p:spPr>
              <a:xfrm flipV="1">
                <a:off x="0" y="799940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线条">
                <a:extLst>
                  <a:ext uri="{FF2B5EF4-FFF2-40B4-BE49-F238E27FC236}">
                    <a16:creationId xmlns:a16="http://schemas.microsoft.com/office/drawing/2014/main" id="{72595635-2325-4182-B56B-78F5E8885427}"/>
                  </a:ext>
                </a:extLst>
              </p:cNvPr>
              <p:cNvSpPr/>
              <p:nvPr/>
            </p:nvSpPr>
            <p:spPr>
              <a:xfrm flipV="1">
                <a:off x="0" y="7272182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2" name="线条">
                <a:extLst>
                  <a:ext uri="{FF2B5EF4-FFF2-40B4-BE49-F238E27FC236}">
                    <a16:creationId xmlns:a16="http://schemas.microsoft.com/office/drawing/2014/main" id="{DCB0D00B-3C16-4FF9-A556-D5A06870D6E1}"/>
                  </a:ext>
                </a:extLst>
              </p:cNvPr>
              <p:cNvSpPr/>
              <p:nvPr/>
            </p:nvSpPr>
            <p:spPr>
              <a:xfrm flipV="1">
                <a:off x="0" y="654496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" name="线条">
                <a:extLst>
                  <a:ext uri="{FF2B5EF4-FFF2-40B4-BE49-F238E27FC236}">
                    <a16:creationId xmlns:a16="http://schemas.microsoft.com/office/drawing/2014/main" id="{89A4FA9C-E01C-4193-8167-8D2394B83563}"/>
                  </a:ext>
                </a:extLst>
              </p:cNvPr>
              <p:cNvSpPr/>
              <p:nvPr/>
            </p:nvSpPr>
            <p:spPr>
              <a:xfrm flipV="1">
                <a:off x="0" y="5817745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线条">
                <a:extLst>
                  <a:ext uri="{FF2B5EF4-FFF2-40B4-BE49-F238E27FC236}">
                    <a16:creationId xmlns:a16="http://schemas.microsoft.com/office/drawing/2014/main" id="{9FD223F9-BCA6-44F2-BC76-7CEFBA3AC1E5}"/>
                  </a:ext>
                </a:extLst>
              </p:cNvPr>
              <p:cNvSpPr/>
              <p:nvPr/>
            </p:nvSpPr>
            <p:spPr>
              <a:xfrm flipV="1">
                <a:off x="0" y="5090527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线条">
                <a:extLst>
                  <a:ext uri="{FF2B5EF4-FFF2-40B4-BE49-F238E27FC236}">
                    <a16:creationId xmlns:a16="http://schemas.microsoft.com/office/drawing/2014/main" id="{E9813B21-C219-4F6D-9CE7-E4E844EEFABB}"/>
                  </a:ext>
                </a:extLst>
              </p:cNvPr>
              <p:cNvSpPr/>
              <p:nvPr/>
            </p:nvSpPr>
            <p:spPr>
              <a:xfrm flipV="1">
                <a:off x="0" y="4363309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FED87E7C-BEAD-4E63-911E-75297EF78ABF}"/>
                  </a:ext>
                </a:extLst>
              </p:cNvPr>
              <p:cNvSpPr/>
              <p:nvPr/>
            </p:nvSpPr>
            <p:spPr>
              <a:xfrm flipV="1">
                <a:off x="0" y="3636090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11766954-64A5-45E4-A00F-2BF900AE0B0F}"/>
                  </a:ext>
                </a:extLst>
              </p:cNvPr>
              <p:cNvSpPr/>
              <p:nvPr/>
            </p:nvSpPr>
            <p:spPr>
              <a:xfrm flipV="1">
                <a:off x="0" y="2908873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E47B9B88-5662-496B-B1C0-8682A57FBCA0}"/>
                  </a:ext>
                </a:extLst>
              </p:cNvPr>
              <p:cNvSpPr/>
              <p:nvPr/>
            </p:nvSpPr>
            <p:spPr>
              <a:xfrm flipV="1">
                <a:off x="0" y="2181654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8719CAB7-C8C3-4514-BB00-FF6DC11872A3}"/>
                  </a:ext>
                </a:extLst>
              </p:cNvPr>
              <p:cNvSpPr/>
              <p:nvPr/>
            </p:nvSpPr>
            <p:spPr>
              <a:xfrm flipV="1">
                <a:off x="0" y="1454436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D779DCF8-601B-4BDB-B7F1-997701651547}"/>
                  </a:ext>
                </a:extLst>
              </p:cNvPr>
              <p:cNvSpPr/>
              <p:nvPr/>
            </p:nvSpPr>
            <p:spPr>
              <a:xfrm flipV="1">
                <a:off x="0" y="727218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61449EA1-4F90-479E-8EBB-B2BE5896D59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24435700" cy="1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0" name="成组">
              <a:extLst>
                <a:ext uri="{FF2B5EF4-FFF2-40B4-BE49-F238E27FC236}">
                  <a16:creationId xmlns:a16="http://schemas.microsoft.com/office/drawing/2014/main" id="{36A41AF2-1DF7-43E8-8594-7A20B08DBBB1}"/>
                </a:ext>
              </a:extLst>
            </p:cNvPr>
            <p:cNvGrpSpPr/>
            <p:nvPr/>
          </p:nvGrpSpPr>
          <p:grpSpPr>
            <a:xfrm>
              <a:off x="574142" y="0"/>
              <a:ext cx="23229443" cy="13802287"/>
              <a:chOff x="0" y="0"/>
              <a:chExt cx="23229442" cy="13802286"/>
            </a:xfrm>
          </p:grpSpPr>
          <p:sp>
            <p:nvSpPr>
              <p:cNvPr id="61" name="线条">
                <a:extLst>
                  <a:ext uri="{FF2B5EF4-FFF2-40B4-BE49-F238E27FC236}">
                    <a16:creationId xmlns:a16="http://schemas.microsoft.com/office/drawing/2014/main" id="{245635FC-120A-4B4D-996B-B17F05888C7D}"/>
                  </a:ext>
                </a:extLst>
              </p:cNvPr>
              <p:cNvSpPr/>
              <p:nvPr/>
            </p:nvSpPr>
            <p:spPr>
              <a:xfrm>
                <a:off x="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2" name="线条">
                <a:extLst>
                  <a:ext uri="{FF2B5EF4-FFF2-40B4-BE49-F238E27FC236}">
                    <a16:creationId xmlns:a16="http://schemas.microsoft.com/office/drawing/2014/main" id="{D89BCEC4-A18E-4596-A703-CAD2A9263A5E}"/>
                  </a:ext>
                </a:extLst>
              </p:cNvPr>
              <p:cNvSpPr/>
              <p:nvPr/>
            </p:nvSpPr>
            <p:spPr>
              <a:xfrm>
                <a:off x="7259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3" name="线条">
                <a:extLst>
                  <a:ext uri="{FF2B5EF4-FFF2-40B4-BE49-F238E27FC236}">
                    <a16:creationId xmlns:a16="http://schemas.microsoft.com/office/drawing/2014/main" id="{0407C674-43DC-484D-B079-1D7117170802}"/>
                  </a:ext>
                </a:extLst>
              </p:cNvPr>
              <p:cNvSpPr/>
              <p:nvPr/>
            </p:nvSpPr>
            <p:spPr>
              <a:xfrm>
                <a:off x="14518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0F037573-D0F9-471B-BDC2-1F1A879857FD}"/>
                  </a:ext>
                </a:extLst>
              </p:cNvPr>
              <p:cNvSpPr/>
              <p:nvPr/>
            </p:nvSpPr>
            <p:spPr>
              <a:xfrm>
                <a:off x="21777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线条">
                <a:extLst>
                  <a:ext uri="{FF2B5EF4-FFF2-40B4-BE49-F238E27FC236}">
                    <a16:creationId xmlns:a16="http://schemas.microsoft.com/office/drawing/2014/main" id="{4AB0AE08-22A3-4DAB-84B0-BB60998D6AEC}"/>
                  </a:ext>
                </a:extLst>
              </p:cNvPr>
              <p:cNvSpPr/>
              <p:nvPr/>
            </p:nvSpPr>
            <p:spPr>
              <a:xfrm>
                <a:off x="29036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45816A2F-4AD6-45AF-88F6-B5D23D1A56CC}"/>
                  </a:ext>
                </a:extLst>
              </p:cNvPr>
              <p:cNvSpPr/>
              <p:nvPr/>
            </p:nvSpPr>
            <p:spPr>
              <a:xfrm>
                <a:off x="362960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线条">
                <a:extLst>
                  <a:ext uri="{FF2B5EF4-FFF2-40B4-BE49-F238E27FC236}">
                    <a16:creationId xmlns:a16="http://schemas.microsoft.com/office/drawing/2014/main" id="{6B4FB637-CB64-4976-8379-55BC9FD30030}"/>
                  </a:ext>
                </a:extLst>
              </p:cNvPr>
              <p:cNvSpPr/>
              <p:nvPr/>
            </p:nvSpPr>
            <p:spPr>
              <a:xfrm>
                <a:off x="435552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8" name="线条">
                <a:extLst>
                  <a:ext uri="{FF2B5EF4-FFF2-40B4-BE49-F238E27FC236}">
                    <a16:creationId xmlns:a16="http://schemas.microsoft.com/office/drawing/2014/main" id="{486D79FD-C10A-4645-B4CD-F2B109D9086A}"/>
                  </a:ext>
                </a:extLst>
              </p:cNvPr>
              <p:cNvSpPr/>
              <p:nvPr/>
            </p:nvSpPr>
            <p:spPr>
              <a:xfrm>
                <a:off x="50814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9" name="线条">
                <a:extLst>
                  <a:ext uri="{FF2B5EF4-FFF2-40B4-BE49-F238E27FC236}">
                    <a16:creationId xmlns:a16="http://schemas.microsoft.com/office/drawing/2014/main" id="{FFC3EFD0-0A53-478C-8F9E-3E279A830836}"/>
                  </a:ext>
                </a:extLst>
              </p:cNvPr>
              <p:cNvSpPr/>
              <p:nvPr/>
            </p:nvSpPr>
            <p:spPr>
              <a:xfrm>
                <a:off x="580736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0" name="线条">
                <a:extLst>
                  <a:ext uri="{FF2B5EF4-FFF2-40B4-BE49-F238E27FC236}">
                    <a16:creationId xmlns:a16="http://schemas.microsoft.com/office/drawing/2014/main" id="{98003BB5-6663-475E-AE69-E5E1A7B4AEFC}"/>
                  </a:ext>
                </a:extLst>
              </p:cNvPr>
              <p:cNvSpPr/>
              <p:nvPr/>
            </p:nvSpPr>
            <p:spPr>
              <a:xfrm>
                <a:off x="653328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" name="线条">
                <a:extLst>
                  <a:ext uri="{FF2B5EF4-FFF2-40B4-BE49-F238E27FC236}">
                    <a16:creationId xmlns:a16="http://schemas.microsoft.com/office/drawing/2014/main" id="{F3052866-F151-400F-A37C-7AE880BD8520}"/>
                  </a:ext>
                </a:extLst>
              </p:cNvPr>
              <p:cNvSpPr/>
              <p:nvPr/>
            </p:nvSpPr>
            <p:spPr>
              <a:xfrm>
                <a:off x="72592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线条">
                <a:extLst>
                  <a:ext uri="{FF2B5EF4-FFF2-40B4-BE49-F238E27FC236}">
                    <a16:creationId xmlns:a16="http://schemas.microsoft.com/office/drawing/2014/main" id="{C33EBD95-6F08-4409-809C-88824D0C8EBF}"/>
                  </a:ext>
                </a:extLst>
              </p:cNvPr>
              <p:cNvSpPr/>
              <p:nvPr/>
            </p:nvSpPr>
            <p:spPr>
              <a:xfrm>
                <a:off x="79851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" name="线条">
                <a:extLst>
                  <a:ext uri="{FF2B5EF4-FFF2-40B4-BE49-F238E27FC236}">
                    <a16:creationId xmlns:a16="http://schemas.microsoft.com/office/drawing/2014/main" id="{DCF6002F-5D98-4147-B718-8FED4D58838B}"/>
                  </a:ext>
                </a:extLst>
              </p:cNvPr>
              <p:cNvSpPr/>
              <p:nvPr/>
            </p:nvSpPr>
            <p:spPr>
              <a:xfrm>
                <a:off x="8711040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" name="线条">
                <a:extLst>
                  <a:ext uri="{FF2B5EF4-FFF2-40B4-BE49-F238E27FC236}">
                    <a16:creationId xmlns:a16="http://schemas.microsoft.com/office/drawing/2014/main" id="{B4774140-134A-455B-A8C1-A04B190E151D}"/>
                  </a:ext>
                </a:extLst>
              </p:cNvPr>
              <p:cNvSpPr/>
              <p:nvPr/>
            </p:nvSpPr>
            <p:spPr>
              <a:xfrm>
                <a:off x="94369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5" name="线条">
                <a:extLst>
                  <a:ext uri="{FF2B5EF4-FFF2-40B4-BE49-F238E27FC236}">
                    <a16:creationId xmlns:a16="http://schemas.microsoft.com/office/drawing/2014/main" id="{6890F73B-0A0D-4333-8783-A395C652940C}"/>
                  </a:ext>
                </a:extLst>
              </p:cNvPr>
              <p:cNvSpPr/>
              <p:nvPr/>
            </p:nvSpPr>
            <p:spPr>
              <a:xfrm>
                <a:off x="101628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6" name="线条">
                <a:extLst>
                  <a:ext uri="{FF2B5EF4-FFF2-40B4-BE49-F238E27FC236}">
                    <a16:creationId xmlns:a16="http://schemas.microsoft.com/office/drawing/2014/main" id="{FDDE2F45-8F9C-4CD7-A74D-AB4AE7DB6826}"/>
                  </a:ext>
                </a:extLst>
              </p:cNvPr>
              <p:cNvSpPr/>
              <p:nvPr/>
            </p:nvSpPr>
            <p:spPr>
              <a:xfrm>
                <a:off x="108888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7" name="线条">
                <a:extLst>
                  <a:ext uri="{FF2B5EF4-FFF2-40B4-BE49-F238E27FC236}">
                    <a16:creationId xmlns:a16="http://schemas.microsoft.com/office/drawing/2014/main" id="{C3A00D7B-B0B2-49AF-8AF9-5431CFB0DC44}"/>
                  </a:ext>
                </a:extLst>
              </p:cNvPr>
              <p:cNvSpPr/>
              <p:nvPr/>
            </p:nvSpPr>
            <p:spPr>
              <a:xfrm>
                <a:off x="116147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8" name="线条">
                <a:extLst>
                  <a:ext uri="{FF2B5EF4-FFF2-40B4-BE49-F238E27FC236}">
                    <a16:creationId xmlns:a16="http://schemas.microsoft.com/office/drawing/2014/main" id="{2EBABBF4-6397-4BCF-81C4-8C6D44766063}"/>
                  </a:ext>
                </a:extLst>
              </p:cNvPr>
              <p:cNvSpPr/>
              <p:nvPr/>
            </p:nvSpPr>
            <p:spPr>
              <a:xfrm>
                <a:off x="123406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线条">
                <a:extLst>
                  <a:ext uri="{FF2B5EF4-FFF2-40B4-BE49-F238E27FC236}">
                    <a16:creationId xmlns:a16="http://schemas.microsoft.com/office/drawing/2014/main" id="{1E463A5B-AA4F-4257-9172-B93E6174479B}"/>
                  </a:ext>
                </a:extLst>
              </p:cNvPr>
              <p:cNvSpPr/>
              <p:nvPr/>
            </p:nvSpPr>
            <p:spPr>
              <a:xfrm>
                <a:off x="1306656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0" name="线条">
                <a:extLst>
                  <a:ext uri="{FF2B5EF4-FFF2-40B4-BE49-F238E27FC236}">
                    <a16:creationId xmlns:a16="http://schemas.microsoft.com/office/drawing/2014/main" id="{85CED39E-37FE-4EE8-8338-DA6B73570FB3}"/>
                  </a:ext>
                </a:extLst>
              </p:cNvPr>
              <p:cNvSpPr/>
              <p:nvPr/>
            </p:nvSpPr>
            <p:spPr>
              <a:xfrm>
                <a:off x="1379248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1" name="线条">
                <a:extLst>
                  <a:ext uri="{FF2B5EF4-FFF2-40B4-BE49-F238E27FC236}">
                    <a16:creationId xmlns:a16="http://schemas.microsoft.com/office/drawing/2014/main" id="{98F0A4F9-D8F7-4962-81C4-A4122DBE0D11}"/>
                  </a:ext>
                </a:extLst>
              </p:cNvPr>
              <p:cNvSpPr/>
              <p:nvPr/>
            </p:nvSpPr>
            <p:spPr>
              <a:xfrm>
                <a:off x="145184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2" name="线条">
                <a:extLst>
                  <a:ext uri="{FF2B5EF4-FFF2-40B4-BE49-F238E27FC236}">
                    <a16:creationId xmlns:a16="http://schemas.microsoft.com/office/drawing/2014/main" id="{47A3050A-5742-4C5A-B692-F9F8784BB4C5}"/>
                  </a:ext>
                </a:extLst>
              </p:cNvPr>
              <p:cNvSpPr/>
              <p:nvPr/>
            </p:nvSpPr>
            <p:spPr>
              <a:xfrm>
                <a:off x="152443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3" name="线条">
                <a:extLst>
                  <a:ext uri="{FF2B5EF4-FFF2-40B4-BE49-F238E27FC236}">
                    <a16:creationId xmlns:a16="http://schemas.microsoft.com/office/drawing/2014/main" id="{2B75813F-649B-420F-A058-07C96EA8906E}"/>
                  </a:ext>
                </a:extLst>
              </p:cNvPr>
              <p:cNvSpPr/>
              <p:nvPr/>
            </p:nvSpPr>
            <p:spPr>
              <a:xfrm>
                <a:off x="159702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4" name="线条">
                <a:extLst>
                  <a:ext uri="{FF2B5EF4-FFF2-40B4-BE49-F238E27FC236}">
                    <a16:creationId xmlns:a16="http://schemas.microsoft.com/office/drawing/2014/main" id="{B4B1CD3E-17ED-44BE-9E5C-474FACC21680}"/>
                  </a:ext>
                </a:extLst>
              </p:cNvPr>
              <p:cNvSpPr/>
              <p:nvPr/>
            </p:nvSpPr>
            <p:spPr>
              <a:xfrm>
                <a:off x="166961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5" name="线条">
                <a:extLst>
                  <a:ext uri="{FF2B5EF4-FFF2-40B4-BE49-F238E27FC236}">
                    <a16:creationId xmlns:a16="http://schemas.microsoft.com/office/drawing/2014/main" id="{F148E3BD-F4B9-433E-BF8B-A6826BA79CCF}"/>
                  </a:ext>
                </a:extLst>
              </p:cNvPr>
              <p:cNvSpPr/>
              <p:nvPr/>
            </p:nvSpPr>
            <p:spPr>
              <a:xfrm>
                <a:off x="174220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6" name="线条">
                <a:extLst>
                  <a:ext uri="{FF2B5EF4-FFF2-40B4-BE49-F238E27FC236}">
                    <a16:creationId xmlns:a16="http://schemas.microsoft.com/office/drawing/2014/main" id="{063CF852-BCD8-49DF-846D-6AA6D710FAA4}"/>
                  </a:ext>
                </a:extLst>
              </p:cNvPr>
              <p:cNvSpPr/>
              <p:nvPr/>
            </p:nvSpPr>
            <p:spPr>
              <a:xfrm>
                <a:off x="1814800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7" name="线条">
                <a:extLst>
                  <a:ext uri="{FF2B5EF4-FFF2-40B4-BE49-F238E27FC236}">
                    <a16:creationId xmlns:a16="http://schemas.microsoft.com/office/drawing/2014/main" id="{69DEFFE2-2F13-4F97-B2AD-1170EEC00F6E}"/>
                  </a:ext>
                </a:extLst>
              </p:cNvPr>
              <p:cNvSpPr/>
              <p:nvPr/>
            </p:nvSpPr>
            <p:spPr>
              <a:xfrm>
                <a:off x="1887392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 dirty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线条">
                <a:extLst>
                  <a:ext uri="{FF2B5EF4-FFF2-40B4-BE49-F238E27FC236}">
                    <a16:creationId xmlns:a16="http://schemas.microsoft.com/office/drawing/2014/main" id="{53A0DE0E-DC9A-4565-9670-E562BE6A589B}"/>
                  </a:ext>
                </a:extLst>
              </p:cNvPr>
              <p:cNvSpPr/>
              <p:nvPr/>
            </p:nvSpPr>
            <p:spPr>
              <a:xfrm>
                <a:off x="19599841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" name="线条">
                <a:extLst>
                  <a:ext uri="{FF2B5EF4-FFF2-40B4-BE49-F238E27FC236}">
                    <a16:creationId xmlns:a16="http://schemas.microsoft.com/office/drawing/2014/main" id="{A0F599D8-D64C-4016-B40A-AD40806C94F0}"/>
                  </a:ext>
                </a:extLst>
              </p:cNvPr>
              <p:cNvSpPr/>
              <p:nvPr/>
            </p:nvSpPr>
            <p:spPr>
              <a:xfrm>
                <a:off x="2032576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" name="线条">
                <a:extLst>
                  <a:ext uri="{FF2B5EF4-FFF2-40B4-BE49-F238E27FC236}">
                    <a16:creationId xmlns:a16="http://schemas.microsoft.com/office/drawing/2014/main" id="{5879166B-4DBD-4CCD-AD28-BB08752A3E52}"/>
                  </a:ext>
                </a:extLst>
              </p:cNvPr>
              <p:cNvSpPr/>
              <p:nvPr/>
            </p:nvSpPr>
            <p:spPr>
              <a:xfrm>
                <a:off x="2105168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线条">
                <a:extLst>
                  <a:ext uri="{FF2B5EF4-FFF2-40B4-BE49-F238E27FC236}">
                    <a16:creationId xmlns:a16="http://schemas.microsoft.com/office/drawing/2014/main" id="{1BE47736-EB3C-4933-817A-0F94E0FC2A83}"/>
                  </a:ext>
                </a:extLst>
              </p:cNvPr>
              <p:cNvSpPr/>
              <p:nvPr/>
            </p:nvSpPr>
            <p:spPr>
              <a:xfrm>
                <a:off x="2177760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" name="线条">
                <a:extLst>
                  <a:ext uri="{FF2B5EF4-FFF2-40B4-BE49-F238E27FC236}">
                    <a16:creationId xmlns:a16="http://schemas.microsoft.com/office/drawing/2014/main" id="{65A92E89-6D01-462F-AA21-AA8E20FA0DCB}"/>
                  </a:ext>
                </a:extLst>
              </p:cNvPr>
              <p:cNvSpPr/>
              <p:nvPr/>
            </p:nvSpPr>
            <p:spPr>
              <a:xfrm>
                <a:off x="2250352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" name="线条">
                <a:extLst>
                  <a:ext uri="{FF2B5EF4-FFF2-40B4-BE49-F238E27FC236}">
                    <a16:creationId xmlns:a16="http://schemas.microsoft.com/office/drawing/2014/main" id="{8465D9BB-3EDF-4BD5-AC87-647694111406}"/>
                  </a:ext>
                </a:extLst>
              </p:cNvPr>
              <p:cNvSpPr/>
              <p:nvPr/>
            </p:nvSpPr>
            <p:spPr>
              <a:xfrm>
                <a:off x="23229442" y="0"/>
                <a:ext cx="1" cy="13802287"/>
              </a:xfrm>
              <a:prstGeom prst="line">
                <a:avLst/>
              </a:prstGeom>
              <a:noFill/>
              <a:ln w="127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2438338" hangingPunct="0"/>
                <a:endParaRPr sz="24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6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542CD1-DB8F-4A30-8FFA-7B55E6E68906}"/>
              </a:ext>
            </a:extLst>
          </p:cNvPr>
          <p:cNvSpPr/>
          <p:nvPr/>
        </p:nvSpPr>
        <p:spPr>
          <a:xfrm>
            <a:off x="1878737" y="5789595"/>
            <a:ext cx="1326561" cy="83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A6610C-59BD-43BE-9752-E5ABAB610A4D}"/>
              </a:ext>
            </a:extLst>
          </p:cNvPr>
          <p:cNvSpPr/>
          <p:nvPr/>
        </p:nvSpPr>
        <p:spPr>
          <a:xfrm>
            <a:off x="-10217" y="-15998"/>
            <a:ext cx="12212434" cy="913932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890AF9-8ECC-4CE6-B6E1-D33A00299980}"/>
              </a:ext>
            </a:extLst>
          </p:cNvPr>
          <p:cNvSpPr/>
          <p:nvPr/>
        </p:nvSpPr>
        <p:spPr>
          <a:xfrm>
            <a:off x="-10217" y="912663"/>
            <a:ext cx="931480" cy="2247739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0451FCE-5B9C-430C-86CC-006BFDBF688A}"/>
              </a:ext>
            </a:extLst>
          </p:cNvPr>
          <p:cNvSpPr/>
          <p:nvPr/>
        </p:nvSpPr>
        <p:spPr>
          <a:xfrm>
            <a:off x="-10217" y="2583012"/>
            <a:ext cx="931480" cy="1700593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759F88-534D-4416-92F3-80AEE57F0999}"/>
              </a:ext>
            </a:extLst>
          </p:cNvPr>
          <p:cNvSpPr/>
          <p:nvPr/>
        </p:nvSpPr>
        <p:spPr>
          <a:xfrm>
            <a:off x="-10217" y="4277561"/>
            <a:ext cx="1435912" cy="1894431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72C48A0-423B-41C8-9532-AFD66D14E634}"/>
              </a:ext>
            </a:extLst>
          </p:cNvPr>
          <p:cNvSpPr/>
          <p:nvPr/>
        </p:nvSpPr>
        <p:spPr>
          <a:xfrm>
            <a:off x="-10217" y="6172490"/>
            <a:ext cx="11075010" cy="701205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CD84A4E-2316-4A33-901C-A07404EC0F42}"/>
              </a:ext>
            </a:extLst>
          </p:cNvPr>
          <p:cNvSpPr/>
          <p:nvPr/>
        </p:nvSpPr>
        <p:spPr>
          <a:xfrm>
            <a:off x="11058771" y="5418759"/>
            <a:ext cx="1135003" cy="1451994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DCEABF7-F93C-4D86-9953-15F9ECC9DE55}"/>
              </a:ext>
            </a:extLst>
          </p:cNvPr>
          <p:cNvSpPr/>
          <p:nvPr/>
        </p:nvSpPr>
        <p:spPr>
          <a:xfrm>
            <a:off x="11058771" y="3632293"/>
            <a:ext cx="1135003" cy="178950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2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1B7F7DF-7695-46FE-BE17-0F89D305F9AE}"/>
              </a:ext>
            </a:extLst>
          </p:cNvPr>
          <p:cNvSpPr/>
          <p:nvPr/>
        </p:nvSpPr>
        <p:spPr>
          <a:xfrm>
            <a:off x="10936948" y="1623679"/>
            <a:ext cx="1256827" cy="200705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3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FED54C-C8DB-4C1D-A125-D740D4A844B8}"/>
              </a:ext>
            </a:extLst>
          </p:cNvPr>
          <p:cNvSpPr/>
          <p:nvPr/>
        </p:nvSpPr>
        <p:spPr>
          <a:xfrm>
            <a:off x="10526153" y="1982542"/>
            <a:ext cx="595306" cy="299565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4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86AA13E-50E0-4A46-84A2-025D4FF3520E}"/>
              </a:ext>
            </a:extLst>
          </p:cNvPr>
          <p:cNvSpPr/>
          <p:nvPr/>
        </p:nvSpPr>
        <p:spPr>
          <a:xfrm>
            <a:off x="7705176" y="550328"/>
            <a:ext cx="4488598" cy="1078518"/>
          </a:xfrm>
          <a:prstGeom prst="rect">
            <a:avLst/>
          </a:pr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07CC378F-C9DA-4C1B-844E-54E80A9BBC7F}"/>
              </a:ext>
            </a:extLst>
          </p:cNvPr>
          <p:cNvSpPr/>
          <p:nvPr/>
        </p:nvSpPr>
        <p:spPr>
          <a:xfrm>
            <a:off x="926138" y="3845777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6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6285B96-3195-42AC-9D57-263F665A762C}"/>
              </a:ext>
            </a:extLst>
          </p:cNvPr>
          <p:cNvSpPr/>
          <p:nvPr/>
        </p:nvSpPr>
        <p:spPr>
          <a:xfrm>
            <a:off x="926138" y="3402574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7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3351BFE-CFE1-455C-818E-40329B97E099}"/>
              </a:ext>
            </a:extLst>
          </p:cNvPr>
          <p:cNvSpPr/>
          <p:nvPr/>
        </p:nvSpPr>
        <p:spPr>
          <a:xfrm>
            <a:off x="926138" y="2959371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8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8D226CC-D814-4087-A9C8-3A42FA0C7F1A}"/>
              </a:ext>
            </a:extLst>
          </p:cNvPr>
          <p:cNvSpPr/>
          <p:nvPr/>
        </p:nvSpPr>
        <p:spPr>
          <a:xfrm>
            <a:off x="926138" y="2516169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9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90DC83-56A0-406F-86B4-07F97E2BA02B}"/>
              </a:ext>
            </a:extLst>
          </p:cNvPr>
          <p:cNvSpPr/>
          <p:nvPr/>
        </p:nvSpPr>
        <p:spPr>
          <a:xfrm>
            <a:off x="926138" y="2072966"/>
            <a:ext cx="178952" cy="437827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0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5163960-CDE6-4E87-A065-66BB417EB0CB}"/>
              </a:ext>
            </a:extLst>
          </p:cNvPr>
          <p:cNvSpPr/>
          <p:nvPr/>
        </p:nvSpPr>
        <p:spPr>
          <a:xfrm>
            <a:off x="926138" y="1629763"/>
            <a:ext cx="178952" cy="437827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1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CD32ED7-DA5C-420A-8AD1-EC39D33D7919}"/>
              </a:ext>
            </a:extLst>
          </p:cNvPr>
          <p:cNvSpPr/>
          <p:nvPr/>
        </p:nvSpPr>
        <p:spPr>
          <a:xfrm>
            <a:off x="7705176" y="1305485"/>
            <a:ext cx="4488598" cy="323361"/>
          </a:xfrm>
          <a:prstGeom prst="rect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8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06CDC2B-C897-42BB-A557-A06F1535806A}"/>
              </a:ext>
            </a:extLst>
          </p:cNvPr>
          <p:cNvGrpSpPr/>
          <p:nvPr/>
        </p:nvGrpSpPr>
        <p:grpSpPr>
          <a:xfrm>
            <a:off x="7929059" y="1408109"/>
            <a:ext cx="4040833" cy="118113"/>
            <a:chOff x="0" y="0"/>
            <a:chExt cx="8081664" cy="236225"/>
          </a:xfrm>
        </p:grpSpPr>
        <p:sp>
          <p:nvSpPr>
            <p:cNvPr id="283" name="圆形">
              <a:extLst>
                <a:ext uri="{FF2B5EF4-FFF2-40B4-BE49-F238E27FC236}">
                  <a16:creationId xmlns:a16="http://schemas.microsoft.com/office/drawing/2014/main" id="{432B9213-CB90-4199-B3C6-74505B3E3FE7}"/>
                </a:ext>
              </a:extLst>
            </p:cNvPr>
            <p:cNvSpPr/>
            <p:nvPr/>
          </p:nvSpPr>
          <p:spPr>
            <a:xfrm>
              <a:off x="0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4" name="圆形">
              <a:extLst>
                <a:ext uri="{FF2B5EF4-FFF2-40B4-BE49-F238E27FC236}">
                  <a16:creationId xmlns:a16="http://schemas.microsoft.com/office/drawing/2014/main" id="{3BCC2888-5482-4424-BF22-15674667D440}"/>
                </a:ext>
              </a:extLst>
            </p:cNvPr>
            <p:cNvSpPr/>
            <p:nvPr/>
          </p:nvSpPr>
          <p:spPr>
            <a:xfrm>
              <a:off x="1120776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5" name="圆形">
              <a:extLst>
                <a:ext uri="{FF2B5EF4-FFF2-40B4-BE49-F238E27FC236}">
                  <a16:creationId xmlns:a16="http://schemas.microsoft.com/office/drawing/2014/main" id="{F61D6B3B-B903-4551-9864-562F51620E10}"/>
                </a:ext>
              </a:extLst>
            </p:cNvPr>
            <p:cNvSpPr/>
            <p:nvPr/>
          </p:nvSpPr>
          <p:spPr>
            <a:xfrm>
              <a:off x="2241554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6" name="圆形">
              <a:extLst>
                <a:ext uri="{FF2B5EF4-FFF2-40B4-BE49-F238E27FC236}">
                  <a16:creationId xmlns:a16="http://schemas.microsoft.com/office/drawing/2014/main" id="{D3BDBC37-4250-4E79-A804-17E95C8C4419}"/>
                </a:ext>
              </a:extLst>
            </p:cNvPr>
            <p:cNvSpPr/>
            <p:nvPr/>
          </p:nvSpPr>
          <p:spPr>
            <a:xfrm>
              <a:off x="3362331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7" name="圆形">
              <a:extLst>
                <a:ext uri="{FF2B5EF4-FFF2-40B4-BE49-F238E27FC236}">
                  <a16:creationId xmlns:a16="http://schemas.microsoft.com/office/drawing/2014/main" id="{7F2CD6C5-F78A-4196-98D2-3367372599DA}"/>
                </a:ext>
              </a:extLst>
            </p:cNvPr>
            <p:cNvSpPr/>
            <p:nvPr/>
          </p:nvSpPr>
          <p:spPr>
            <a:xfrm>
              <a:off x="4483107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8" name="圆形">
              <a:extLst>
                <a:ext uri="{FF2B5EF4-FFF2-40B4-BE49-F238E27FC236}">
                  <a16:creationId xmlns:a16="http://schemas.microsoft.com/office/drawing/2014/main" id="{E8396EDC-A9BC-4BDE-9AE2-CD56EF674085}"/>
                </a:ext>
              </a:extLst>
            </p:cNvPr>
            <p:cNvSpPr/>
            <p:nvPr/>
          </p:nvSpPr>
          <p:spPr>
            <a:xfrm>
              <a:off x="5603884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9" name="圆形">
              <a:extLst>
                <a:ext uri="{FF2B5EF4-FFF2-40B4-BE49-F238E27FC236}">
                  <a16:creationId xmlns:a16="http://schemas.microsoft.com/office/drawing/2014/main" id="{EBE2E5CA-6074-42B3-9378-26D66D53AD8D}"/>
                </a:ext>
              </a:extLst>
            </p:cNvPr>
            <p:cNvSpPr/>
            <p:nvPr/>
          </p:nvSpPr>
          <p:spPr>
            <a:xfrm>
              <a:off x="6724662" y="0"/>
              <a:ext cx="236226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0" name="圆形">
              <a:extLst>
                <a:ext uri="{FF2B5EF4-FFF2-40B4-BE49-F238E27FC236}">
                  <a16:creationId xmlns:a16="http://schemas.microsoft.com/office/drawing/2014/main" id="{CFD174A2-85C1-482D-A294-096AA7BF7DB1}"/>
                </a:ext>
              </a:extLst>
            </p:cNvPr>
            <p:cNvSpPr/>
            <p:nvPr/>
          </p:nvSpPr>
          <p:spPr>
            <a:xfrm>
              <a:off x="7845438" y="0"/>
              <a:ext cx="236227" cy="236226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91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E82A3F7-7EF3-466A-AE4C-0DCE01EF02B2}"/>
              </a:ext>
            </a:extLst>
          </p:cNvPr>
          <p:cNvSpPr/>
          <p:nvPr/>
        </p:nvSpPr>
        <p:spPr>
          <a:xfrm>
            <a:off x="123119" y="5050303"/>
            <a:ext cx="306241" cy="22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2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ECFE877-9206-486A-99C0-F4A80BFC60F2}"/>
              </a:ext>
            </a:extLst>
          </p:cNvPr>
          <p:cNvSpPr/>
          <p:nvPr/>
        </p:nvSpPr>
        <p:spPr>
          <a:xfrm>
            <a:off x="324710" y="4954101"/>
            <a:ext cx="398554" cy="317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3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0EF068-3772-42E2-BB72-EBE05296B7D5}"/>
              </a:ext>
            </a:extLst>
          </p:cNvPr>
          <p:cNvSpPr/>
          <p:nvPr/>
        </p:nvSpPr>
        <p:spPr>
          <a:xfrm>
            <a:off x="691537" y="5180777"/>
            <a:ext cx="208922" cy="91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4" name="三角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8B17717-206A-4274-8604-B43D9B4E7D2D}"/>
              </a:ext>
            </a:extLst>
          </p:cNvPr>
          <p:cNvSpPr/>
          <p:nvPr/>
        </p:nvSpPr>
        <p:spPr>
          <a:xfrm>
            <a:off x="887645" y="5003836"/>
            <a:ext cx="396522" cy="26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5" name="心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CF6995A-EEA6-4891-9781-19808E07B452}"/>
              </a:ext>
            </a:extLst>
          </p:cNvPr>
          <p:cNvSpPr/>
          <p:nvPr/>
        </p:nvSpPr>
        <p:spPr>
          <a:xfrm>
            <a:off x="611914" y="4679934"/>
            <a:ext cx="191652" cy="16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6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23737EC-3C63-42DA-8B4A-FCE6AD6BA29F}"/>
              </a:ext>
            </a:extLst>
          </p:cNvPr>
          <p:cNvSpPr/>
          <p:nvPr/>
        </p:nvSpPr>
        <p:spPr>
          <a:xfrm>
            <a:off x="176938" y="5511448"/>
            <a:ext cx="4829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9F72744-5F11-4494-9F74-9D905171E31C}"/>
              </a:ext>
            </a:extLst>
          </p:cNvPr>
          <p:cNvSpPr/>
          <p:nvPr/>
        </p:nvSpPr>
        <p:spPr>
          <a:xfrm>
            <a:off x="79641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2589E56-7B21-4851-959C-33F01D9F84E1}"/>
              </a:ext>
            </a:extLst>
          </p:cNvPr>
          <p:cNvSpPr/>
          <p:nvPr/>
        </p:nvSpPr>
        <p:spPr>
          <a:xfrm>
            <a:off x="1043585" y="551144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249E236-E290-4DA0-B9DA-436C5F18670F}"/>
              </a:ext>
            </a:extLst>
          </p:cNvPr>
          <p:cNvSpPr/>
          <p:nvPr/>
        </p:nvSpPr>
        <p:spPr>
          <a:xfrm>
            <a:off x="503269" y="5618588"/>
            <a:ext cx="2718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816C03C8-E564-4A26-979F-57BCE14A6796}"/>
              </a:ext>
            </a:extLst>
          </p:cNvPr>
          <p:cNvSpPr/>
          <p:nvPr/>
        </p:nvSpPr>
        <p:spPr>
          <a:xfrm>
            <a:off x="911614" y="5618588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4D8BD73-7D94-4BAB-8CCD-E5CE206FA9B8}"/>
              </a:ext>
            </a:extLst>
          </p:cNvPr>
          <p:cNvSpPr/>
          <p:nvPr/>
        </p:nvSpPr>
        <p:spPr>
          <a:xfrm>
            <a:off x="740668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71AC18-895D-4D1A-A621-CA287A83CF7C}"/>
              </a:ext>
            </a:extLst>
          </p:cNvPr>
          <p:cNvSpPr/>
          <p:nvPr/>
        </p:nvSpPr>
        <p:spPr>
          <a:xfrm>
            <a:off x="363091" y="5789595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线条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A7B9D53-D597-4DA3-B680-905A4495C54F}"/>
              </a:ext>
            </a:extLst>
          </p:cNvPr>
          <p:cNvSpPr/>
          <p:nvPr/>
        </p:nvSpPr>
        <p:spPr>
          <a:xfrm>
            <a:off x="583856" y="5936889"/>
            <a:ext cx="110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1219169" hangingPunct="0"/>
            <a:endParaRPr sz="600" kern="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DF69CEE-342E-4C91-AB52-398E80A1864F}"/>
              </a:ext>
            </a:extLst>
          </p:cNvPr>
          <p:cNvSpPr/>
          <p:nvPr/>
        </p:nvSpPr>
        <p:spPr>
          <a:xfrm>
            <a:off x="148" y="2746594"/>
            <a:ext cx="910750" cy="1524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441"/>
                </a:lnTo>
                <a:lnTo>
                  <a:pt x="1946" y="0"/>
                </a:lnTo>
                <a:lnTo>
                  <a:pt x="0" y="0"/>
                </a:lnTo>
                <a:close/>
                <a:moveTo>
                  <a:pt x="6737" y="0"/>
                </a:moveTo>
                <a:lnTo>
                  <a:pt x="0" y="8447"/>
                </a:lnTo>
                <a:lnTo>
                  <a:pt x="0" y="11777"/>
                </a:lnTo>
                <a:lnTo>
                  <a:pt x="9392" y="0"/>
                </a:lnTo>
                <a:lnTo>
                  <a:pt x="6737" y="0"/>
                </a:lnTo>
                <a:close/>
                <a:moveTo>
                  <a:pt x="14182" y="0"/>
                </a:moveTo>
                <a:lnTo>
                  <a:pt x="0" y="17782"/>
                </a:lnTo>
                <a:lnTo>
                  <a:pt x="0" y="21343"/>
                </a:lnTo>
                <a:lnTo>
                  <a:pt x="17021" y="0"/>
                </a:lnTo>
                <a:lnTo>
                  <a:pt x="14182" y="0"/>
                </a:lnTo>
                <a:close/>
                <a:moveTo>
                  <a:pt x="21600" y="264"/>
                </a:moveTo>
                <a:lnTo>
                  <a:pt x="4583" y="21600"/>
                </a:lnTo>
                <a:lnTo>
                  <a:pt x="7648" y="21600"/>
                </a:lnTo>
                <a:lnTo>
                  <a:pt x="21600" y="4100"/>
                </a:lnTo>
                <a:lnTo>
                  <a:pt x="21600" y="264"/>
                </a:lnTo>
                <a:close/>
                <a:moveTo>
                  <a:pt x="21600" y="10110"/>
                </a:moveTo>
                <a:lnTo>
                  <a:pt x="12438" y="21600"/>
                </a:lnTo>
                <a:lnTo>
                  <a:pt x="15411" y="21600"/>
                </a:lnTo>
                <a:lnTo>
                  <a:pt x="21600" y="13838"/>
                </a:lnTo>
                <a:lnTo>
                  <a:pt x="21600" y="10110"/>
                </a:lnTo>
                <a:close/>
                <a:moveTo>
                  <a:pt x="21600" y="19847"/>
                </a:moveTo>
                <a:lnTo>
                  <a:pt x="20201" y="21600"/>
                </a:lnTo>
                <a:lnTo>
                  <a:pt x="21600" y="21600"/>
                </a:lnTo>
                <a:lnTo>
                  <a:pt x="21600" y="19847"/>
                </a:lnTo>
                <a:close/>
              </a:path>
            </a:pathLst>
          </a:custGeom>
          <a:solidFill>
            <a:srgbClr val="FBD44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0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7AFBDFFA-05F4-477A-AC5F-126DC05599B0}"/>
              </a:ext>
            </a:extLst>
          </p:cNvPr>
          <p:cNvGrpSpPr/>
          <p:nvPr/>
        </p:nvGrpSpPr>
        <p:grpSpPr>
          <a:xfrm>
            <a:off x="148028" y="1546947"/>
            <a:ext cx="614990" cy="614990"/>
            <a:chOff x="0" y="0"/>
            <a:chExt cx="1229979" cy="1229979"/>
          </a:xfrm>
        </p:grpSpPr>
        <p:sp>
          <p:nvSpPr>
            <p:cNvPr id="306" name="圆形">
              <a:extLst>
                <a:ext uri="{FF2B5EF4-FFF2-40B4-BE49-F238E27FC236}">
                  <a16:creationId xmlns:a16="http://schemas.microsoft.com/office/drawing/2014/main" id="{E0765219-C766-493A-83C7-8AFCE0CEA788}"/>
                </a:ext>
              </a:extLst>
            </p:cNvPr>
            <p:cNvSpPr/>
            <p:nvPr/>
          </p:nvSpPr>
          <p:spPr>
            <a:xfrm>
              <a:off x="0" y="0"/>
              <a:ext cx="1229980" cy="1229980"/>
            </a:xfrm>
            <a:prstGeom prst="ellipse">
              <a:avLst/>
            </a:prstGeom>
            <a:solidFill>
              <a:srgbClr val="EDC3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7" name="圆角矩形">
              <a:extLst>
                <a:ext uri="{FF2B5EF4-FFF2-40B4-BE49-F238E27FC236}">
                  <a16:creationId xmlns:a16="http://schemas.microsoft.com/office/drawing/2014/main" id="{A7AF12E1-54E4-4A43-AF62-715EAB2D44BC}"/>
                </a:ext>
              </a:extLst>
            </p:cNvPr>
            <p:cNvSpPr/>
            <p:nvPr/>
          </p:nvSpPr>
          <p:spPr>
            <a:xfrm>
              <a:off x="407726" y="372595"/>
              <a:ext cx="109274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8" name="圆角矩形">
              <a:extLst>
                <a:ext uri="{FF2B5EF4-FFF2-40B4-BE49-F238E27FC236}">
                  <a16:creationId xmlns:a16="http://schemas.microsoft.com/office/drawing/2014/main" id="{F79C0439-FB00-4DEA-8DF9-23E2377AC65C}"/>
                </a:ext>
              </a:extLst>
            </p:cNvPr>
            <p:cNvSpPr/>
            <p:nvPr/>
          </p:nvSpPr>
          <p:spPr>
            <a:xfrm>
              <a:off x="712979" y="372595"/>
              <a:ext cx="109275" cy="2362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9" name="线条">
              <a:extLst>
                <a:ext uri="{FF2B5EF4-FFF2-40B4-BE49-F238E27FC236}">
                  <a16:creationId xmlns:a16="http://schemas.microsoft.com/office/drawing/2014/main" id="{EC51536B-3957-40FE-BD36-3DDDE717DB4F}"/>
                </a:ext>
              </a:extLst>
            </p:cNvPr>
            <p:cNvSpPr/>
            <p:nvPr/>
          </p:nvSpPr>
          <p:spPr>
            <a:xfrm>
              <a:off x="345854" y="801572"/>
              <a:ext cx="544151" cy="10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2938" y="13522"/>
                    <a:pt x="6694" y="21087"/>
                    <a:pt x="10594" y="21339"/>
                  </a:cubicBezTo>
                  <a:cubicBezTo>
                    <a:pt x="14636" y="21600"/>
                    <a:pt x="18554" y="1400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0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C775F7C-C2CC-4EB1-AD39-57AE8364F844}"/>
              </a:ext>
            </a:extLst>
          </p:cNvPr>
          <p:cNvSpPr/>
          <p:nvPr/>
        </p:nvSpPr>
        <p:spPr>
          <a:xfrm>
            <a:off x="149127" y="1331236"/>
            <a:ext cx="613149" cy="38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9" h="21600" extrusionOk="0">
                <a:moveTo>
                  <a:pt x="10263" y="0"/>
                </a:moveTo>
                <a:cubicBezTo>
                  <a:pt x="7630" y="0"/>
                  <a:pt x="4994" y="1694"/>
                  <a:pt x="2985" y="5078"/>
                </a:cubicBezTo>
                <a:cubicBezTo>
                  <a:pt x="325" y="9560"/>
                  <a:pt x="-540" y="15873"/>
                  <a:pt x="322" y="21600"/>
                </a:cubicBezTo>
                <a:cubicBezTo>
                  <a:pt x="750" y="20525"/>
                  <a:pt x="1239" y="19507"/>
                  <a:pt x="1803" y="18557"/>
                </a:cubicBezTo>
                <a:cubicBezTo>
                  <a:pt x="6473" y="10692"/>
                  <a:pt x="14047" y="10692"/>
                  <a:pt x="18717" y="18557"/>
                </a:cubicBezTo>
                <a:cubicBezTo>
                  <a:pt x="19281" y="19507"/>
                  <a:pt x="19770" y="20525"/>
                  <a:pt x="20198" y="21600"/>
                </a:cubicBezTo>
                <a:cubicBezTo>
                  <a:pt x="21060" y="15873"/>
                  <a:pt x="20195" y="9560"/>
                  <a:pt x="17535" y="5078"/>
                </a:cubicBezTo>
                <a:cubicBezTo>
                  <a:pt x="15526" y="1694"/>
                  <a:pt x="12897" y="0"/>
                  <a:pt x="10263" y="0"/>
                </a:cubicBezTo>
                <a:close/>
              </a:path>
            </a:pathLst>
          </a:custGeom>
          <a:solidFill>
            <a:srgbClr val="4572F6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13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4E359D7-B649-4A9A-A397-DE1FC4813CBA}"/>
              </a:ext>
            </a:extLst>
          </p:cNvPr>
          <p:cNvGrpSpPr/>
          <p:nvPr/>
        </p:nvGrpSpPr>
        <p:grpSpPr>
          <a:xfrm>
            <a:off x="1504611" y="289567"/>
            <a:ext cx="1127116" cy="1062560"/>
            <a:chOff x="0" y="0"/>
            <a:chExt cx="1437127" cy="1255379"/>
          </a:xfrm>
        </p:grpSpPr>
        <p:sp>
          <p:nvSpPr>
            <p:cNvPr id="314" name="椭圆形">
              <a:extLst>
                <a:ext uri="{FF2B5EF4-FFF2-40B4-BE49-F238E27FC236}">
                  <a16:creationId xmlns:a16="http://schemas.microsoft.com/office/drawing/2014/main" id="{196B9849-C3C7-4F69-9525-6508D6C28E3B}"/>
                </a:ext>
              </a:extLst>
            </p:cNvPr>
            <p:cNvSpPr/>
            <p:nvPr/>
          </p:nvSpPr>
          <p:spPr>
            <a:xfrm rot="20236989">
              <a:off x="58528" y="343206"/>
              <a:ext cx="1320071" cy="56829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5" name="形状">
              <a:extLst>
                <a:ext uri="{FF2B5EF4-FFF2-40B4-BE49-F238E27FC236}">
                  <a16:creationId xmlns:a16="http://schemas.microsoft.com/office/drawing/2014/main" id="{9F3468DF-F8E4-4772-966E-73918E67D94E}"/>
                </a:ext>
              </a:extLst>
            </p:cNvPr>
            <p:cNvSpPr/>
            <p:nvPr/>
          </p:nvSpPr>
          <p:spPr>
            <a:xfrm rot="20283060">
              <a:off x="278391" y="122113"/>
              <a:ext cx="849476" cy="101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6" name="圆形">
              <a:extLst>
                <a:ext uri="{FF2B5EF4-FFF2-40B4-BE49-F238E27FC236}">
                  <a16:creationId xmlns:a16="http://schemas.microsoft.com/office/drawing/2014/main" id="{0B6D7308-F5A0-4029-9DC2-1DC317039AD2}"/>
                </a:ext>
              </a:extLst>
            </p:cNvPr>
            <p:cNvSpPr/>
            <p:nvPr/>
          </p:nvSpPr>
          <p:spPr>
            <a:xfrm>
              <a:off x="1128890" y="231583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7" name="圆形">
              <a:extLst>
                <a:ext uri="{FF2B5EF4-FFF2-40B4-BE49-F238E27FC236}">
                  <a16:creationId xmlns:a16="http://schemas.microsoft.com/office/drawing/2014/main" id="{B8AB89BD-8F95-4B46-A679-9FFEC27906BC}"/>
                </a:ext>
              </a:extLst>
            </p:cNvPr>
            <p:cNvSpPr/>
            <p:nvPr/>
          </p:nvSpPr>
          <p:spPr>
            <a:xfrm>
              <a:off x="291170" y="933115"/>
              <a:ext cx="113742" cy="1137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8" name="线条">
              <a:extLst>
                <a:ext uri="{FF2B5EF4-FFF2-40B4-BE49-F238E27FC236}">
                  <a16:creationId xmlns:a16="http://schemas.microsoft.com/office/drawing/2014/main" id="{9C095CC1-2E4D-4042-9CC2-92857F7A0DB5}"/>
                </a:ext>
              </a:extLst>
            </p:cNvPr>
            <p:cNvSpPr/>
            <p:nvPr/>
          </p:nvSpPr>
          <p:spPr>
            <a:xfrm flipV="1">
              <a:off x="731214" y="852069"/>
              <a:ext cx="178056" cy="718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9" name="背心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A1D0C176-8103-4A3D-96E7-48D8BD89018F}"/>
              </a:ext>
            </a:extLst>
          </p:cNvPr>
          <p:cNvSpPr/>
          <p:nvPr/>
        </p:nvSpPr>
        <p:spPr>
          <a:xfrm>
            <a:off x="8426565" y="721304"/>
            <a:ext cx="267726" cy="420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22" y="0"/>
                </a:moveTo>
                <a:cubicBezTo>
                  <a:pt x="2929" y="0"/>
                  <a:pt x="2852" y="49"/>
                  <a:pt x="2852" y="108"/>
                </a:cubicBezTo>
                <a:lnTo>
                  <a:pt x="2852" y="6115"/>
                </a:lnTo>
                <a:cubicBezTo>
                  <a:pt x="2852" y="8430"/>
                  <a:pt x="148" y="9371"/>
                  <a:pt x="148" y="9371"/>
                </a:cubicBezTo>
                <a:cubicBezTo>
                  <a:pt x="67" y="9399"/>
                  <a:pt x="0" y="9472"/>
                  <a:pt x="0" y="9531"/>
                </a:cubicBezTo>
                <a:lnTo>
                  <a:pt x="0" y="21492"/>
                </a:lnTo>
                <a:cubicBezTo>
                  <a:pt x="0" y="21551"/>
                  <a:pt x="76" y="21600"/>
                  <a:pt x="170" y="21600"/>
                </a:cubicBezTo>
                <a:lnTo>
                  <a:pt x="10222" y="21600"/>
                </a:lnTo>
                <a:cubicBezTo>
                  <a:pt x="10315" y="21600"/>
                  <a:pt x="10468" y="21600"/>
                  <a:pt x="10561" y="21600"/>
                </a:cubicBezTo>
                <a:lnTo>
                  <a:pt x="11039" y="21600"/>
                </a:lnTo>
                <a:cubicBezTo>
                  <a:pt x="11132" y="21600"/>
                  <a:pt x="11285" y="21600"/>
                  <a:pt x="11378" y="21600"/>
                </a:cubicBezTo>
                <a:lnTo>
                  <a:pt x="21430" y="21600"/>
                </a:lnTo>
                <a:cubicBezTo>
                  <a:pt x="21524" y="21600"/>
                  <a:pt x="21600" y="21551"/>
                  <a:pt x="21600" y="21492"/>
                </a:cubicBezTo>
                <a:lnTo>
                  <a:pt x="21600" y="9531"/>
                </a:lnTo>
                <a:cubicBezTo>
                  <a:pt x="21600" y="9472"/>
                  <a:pt x="21533" y="9399"/>
                  <a:pt x="21452" y="9371"/>
                </a:cubicBezTo>
                <a:cubicBezTo>
                  <a:pt x="21452" y="9371"/>
                  <a:pt x="18748" y="8430"/>
                  <a:pt x="18748" y="6115"/>
                </a:cubicBezTo>
                <a:lnTo>
                  <a:pt x="18748" y="108"/>
                </a:lnTo>
                <a:cubicBezTo>
                  <a:pt x="18748" y="49"/>
                  <a:pt x="18671" y="0"/>
                  <a:pt x="18578" y="0"/>
                </a:cubicBezTo>
                <a:lnTo>
                  <a:pt x="15771" y="0"/>
                </a:lnTo>
                <a:cubicBezTo>
                  <a:pt x="15677" y="0"/>
                  <a:pt x="15610" y="47"/>
                  <a:pt x="15622" y="106"/>
                </a:cubicBezTo>
                <a:cubicBezTo>
                  <a:pt x="15622" y="106"/>
                  <a:pt x="17016" y="7163"/>
                  <a:pt x="10800" y="7163"/>
                </a:cubicBezTo>
                <a:cubicBezTo>
                  <a:pt x="4584" y="7163"/>
                  <a:pt x="5978" y="106"/>
                  <a:pt x="5978" y="106"/>
                </a:cubicBezTo>
                <a:cubicBezTo>
                  <a:pt x="5990" y="47"/>
                  <a:pt x="5923" y="0"/>
                  <a:pt x="5829" y="0"/>
                </a:cubicBezTo>
                <a:lnTo>
                  <a:pt x="3022" y="0"/>
                </a:ln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0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3AC4B4A-1296-4E3E-BFFF-1E014A87F92C}"/>
              </a:ext>
            </a:extLst>
          </p:cNvPr>
          <p:cNvGrpSpPr/>
          <p:nvPr/>
        </p:nvGrpSpPr>
        <p:grpSpPr>
          <a:xfrm>
            <a:off x="10617101" y="727294"/>
            <a:ext cx="543377" cy="408600"/>
            <a:chOff x="0" y="0"/>
            <a:chExt cx="1086751" cy="817197"/>
          </a:xfrm>
        </p:grpSpPr>
        <p:sp>
          <p:nvSpPr>
            <p:cNvPr id="321" name="猫">
              <a:extLst>
                <a:ext uri="{FF2B5EF4-FFF2-40B4-BE49-F238E27FC236}">
                  <a16:creationId xmlns:a16="http://schemas.microsoft.com/office/drawing/2014/main" id="{BC081E39-D596-4F26-B3B0-C1930E9DDB28}"/>
                </a:ext>
              </a:extLst>
            </p:cNvPr>
            <p:cNvSpPr/>
            <p:nvPr/>
          </p:nvSpPr>
          <p:spPr>
            <a:xfrm>
              <a:off x="0" y="0"/>
              <a:ext cx="1086752" cy="81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161" extrusionOk="0">
                  <a:moveTo>
                    <a:pt x="1787" y="0"/>
                  </a:moveTo>
                  <a:cubicBezTo>
                    <a:pt x="1647" y="1"/>
                    <a:pt x="1497" y="21"/>
                    <a:pt x="1336" y="66"/>
                  </a:cubicBezTo>
                  <a:cubicBezTo>
                    <a:pt x="242" y="375"/>
                    <a:pt x="-1383" y="3616"/>
                    <a:pt x="2179" y="8649"/>
                  </a:cubicBezTo>
                  <a:cubicBezTo>
                    <a:pt x="2887" y="9443"/>
                    <a:pt x="2519" y="10329"/>
                    <a:pt x="2471" y="10868"/>
                  </a:cubicBezTo>
                  <a:cubicBezTo>
                    <a:pt x="2412" y="11193"/>
                    <a:pt x="2380" y="11536"/>
                    <a:pt x="2363" y="11902"/>
                  </a:cubicBezTo>
                  <a:cubicBezTo>
                    <a:pt x="2313" y="12941"/>
                    <a:pt x="1681" y="13944"/>
                    <a:pt x="1128" y="14699"/>
                  </a:cubicBezTo>
                  <a:cubicBezTo>
                    <a:pt x="1048" y="14808"/>
                    <a:pt x="994" y="14950"/>
                    <a:pt x="966" y="15102"/>
                  </a:cubicBezTo>
                  <a:cubicBezTo>
                    <a:pt x="733" y="16372"/>
                    <a:pt x="778" y="17985"/>
                    <a:pt x="811" y="18653"/>
                  </a:cubicBezTo>
                  <a:cubicBezTo>
                    <a:pt x="846" y="19368"/>
                    <a:pt x="118" y="19184"/>
                    <a:pt x="885" y="20680"/>
                  </a:cubicBezTo>
                  <a:cubicBezTo>
                    <a:pt x="1098" y="21094"/>
                    <a:pt x="1799" y="20601"/>
                    <a:pt x="1710" y="19911"/>
                  </a:cubicBezTo>
                  <a:cubicBezTo>
                    <a:pt x="1622" y="19221"/>
                    <a:pt x="2257" y="16392"/>
                    <a:pt x="2875" y="16047"/>
                  </a:cubicBezTo>
                  <a:cubicBezTo>
                    <a:pt x="3315" y="15802"/>
                    <a:pt x="4075" y="15606"/>
                    <a:pt x="4478" y="15514"/>
                  </a:cubicBezTo>
                  <a:cubicBezTo>
                    <a:pt x="4388" y="16306"/>
                    <a:pt x="4149" y="17458"/>
                    <a:pt x="4370" y="17920"/>
                  </a:cubicBezTo>
                  <a:cubicBezTo>
                    <a:pt x="5800" y="21592"/>
                    <a:pt x="6559" y="21073"/>
                    <a:pt x="7142" y="21098"/>
                  </a:cubicBezTo>
                  <a:cubicBezTo>
                    <a:pt x="7725" y="21123"/>
                    <a:pt x="7707" y="20853"/>
                    <a:pt x="7707" y="20558"/>
                  </a:cubicBezTo>
                  <a:cubicBezTo>
                    <a:pt x="7707" y="20262"/>
                    <a:pt x="7212" y="19966"/>
                    <a:pt x="6894" y="20015"/>
                  </a:cubicBezTo>
                  <a:cubicBezTo>
                    <a:pt x="6577" y="20064"/>
                    <a:pt x="5677" y="18414"/>
                    <a:pt x="6260" y="17872"/>
                  </a:cubicBezTo>
                  <a:cubicBezTo>
                    <a:pt x="6708" y="17455"/>
                    <a:pt x="7793" y="15523"/>
                    <a:pt x="8270" y="14652"/>
                  </a:cubicBezTo>
                  <a:cubicBezTo>
                    <a:pt x="8637" y="14639"/>
                    <a:pt x="8998" y="14675"/>
                    <a:pt x="9321" y="14792"/>
                  </a:cubicBezTo>
                  <a:cubicBezTo>
                    <a:pt x="9847" y="14982"/>
                    <a:pt x="10656" y="15138"/>
                    <a:pt x="11496" y="15252"/>
                  </a:cubicBezTo>
                  <a:cubicBezTo>
                    <a:pt x="11488" y="16234"/>
                    <a:pt x="11453" y="17691"/>
                    <a:pt x="11301" y="18191"/>
                  </a:cubicBezTo>
                  <a:cubicBezTo>
                    <a:pt x="11109" y="18822"/>
                    <a:pt x="11195" y="19385"/>
                    <a:pt x="11258" y="19645"/>
                  </a:cubicBezTo>
                  <a:cubicBezTo>
                    <a:pt x="11286" y="19761"/>
                    <a:pt x="11288" y="19889"/>
                    <a:pt x="11269" y="20013"/>
                  </a:cubicBezTo>
                  <a:cubicBezTo>
                    <a:pt x="11196" y="20496"/>
                    <a:pt x="11103" y="21098"/>
                    <a:pt x="11731" y="21098"/>
                  </a:cubicBezTo>
                  <a:cubicBezTo>
                    <a:pt x="12473" y="21098"/>
                    <a:pt x="12708" y="20901"/>
                    <a:pt x="12658" y="20556"/>
                  </a:cubicBezTo>
                  <a:cubicBezTo>
                    <a:pt x="12633" y="20385"/>
                    <a:pt x="12523" y="20274"/>
                    <a:pt x="12420" y="20206"/>
                  </a:cubicBezTo>
                  <a:cubicBezTo>
                    <a:pt x="12293" y="20123"/>
                    <a:pt x="12222" y="19937"/>
                    <a:pt x="12240" y="19736"/>
                  </a:cubicBezTo>
                  <a:cubicBezTo>
                    <a:pt x="12321" y="18841"/>
                    <a:pt x="12681" y="16518"/>
                    <a:pt x="13897" y="15467"/>
                  </a:cubicBezTo>
                  <a:cubicBezTo>
                    <a:pt x="14344" y="15484"/>
                    <a:pt x="14683" y="15479"/>
                    <a:pt x="14825" y="15447"/>
                  </a:cubicBezTo>
                  <a:cubicBezTo>
                    <a:pt x="15379" y="15324"/>
                    <a:pt x="15445" y="18493"/>
                    <a:pt x="16393" y="19634"/>
                  </a:cubicBezTo>
                  <a:cubicBezTo>
                    <a:pt x="16668" y="19966"/>
                    <a:pt x="16514" y="20431"/>
                    <a:pt x="16890" y="20482"/>
                  </a:cubicBezTo>
                  <a:cubicBezTo>
                    <a:pt x="17104" y="20512"/>
                    <a:pt x="17062" y="20661"/>
                    <a:pt x="17163" y="20936"/>
                  </a:cubicBezTo>
                  <a:cubicBezTo>
                    <a:pt x="17263" y="21212"/>
                    <a:pt x="18480" y="21286"/>
                    <a:pt x="18637" y="20861"/>
                  </a:cubicBezTo>
                  <a:cubicBezTo>
                    <a:pt x="18761" y="20523"/>
                    <a:pt x="18621" y="20142"/>
                    <a:pt x="18216" y="19958"/>
                  </a:cubicBezTo>
                  <a:cubicBezTo>
                    <a:pt x="18029" y="19873"/>
                    <a:pt x="17868" y="19783"/>
                    <a:pt x="17794" y="19564"/>
                  </a:cubicBezTo>
                  <a:cubicBezTo>
                    <a:pt x="16585" y="15987"/>
                    <a:pt x="17497" y="13987"/>
                    <a:pt x="17250" y="11957"/>
                  </a:cubicBezTo>
                  <a:cubicBezTo>
                    <a:pt x="17167" y="11281"/>
                    <a:pt x="17359" y="10651"/>
                    <a:pt x="18706" y="9911"/>
                  </a:cubicBezTo>
                  <a:cubicBezTo>
                    <a:pt x="19449" y="10207"/>
                    <a:pt x="19850" y="9320"/>
                    <a:pt x="19941" y="8950"/>
                  </a:cubicBezTo>
                  <a:cubicBezTo>
                    <a:pt x="20054" y="8827"/>
                    <a:pt x="20217" y="8433"/>
                    <a:pt x="20150" y="8359"/>
                  </a:cubicBezTo>
                  <a:cubicBezTo>
                    <a:pt x="20032" y="8261"/>
                    <a:pt x="19466" y="7473"/>
                    <a:pt x="19189" y="6734"/>
                  </a:cubicBezTo>
                  <a:cubicBezTo>
                    <a:pt x="18963" y="6130"/>
                    <a:pt x="18852" y="6002"/>
                    <a:pt x="18527" y="5868"/>
                  </a:cubicBezTo>
                  <a:cubicBezTo>
                    <a:pt x="18395" y="5813"/>
                    <a:pt x="18318" y="5629"/>
                    <a:pt x="18348" y="5434"/>
                  </a:cubicBezTo>
                  <a:cubicBezTo>
                    <a:pt x="18420" y="4957"/>
                    <a:pt x="18367" y="4424"/>
                    <a:pt x="18261" y="4048"/>
                  </a:cubicBezTo>
                  <a:cubicBezTo>
                    <a:pt x="17779" y="4237"/>
                    <a:pt x="17415" y="5599"/>
                    <a:pt x="17183" y="5649"/>
                  </a:cubicBezTo>
                  <a:cubicBezTo>
                    <a:pt x="16951" y="5698"/>
                    <a:pt x="16075" y="6192"/>
                    <a:pt x="15593" y="6931"/>
                  </a:cubicBezTo>
                  <a:cubicBezTo>
                    <a:pt x="15111" y="7670"/>
                    <a:pt x="14224" y="7808"/>
                    <a:pt x="13559" y="7615"/>
                  </a:cubicBezTo>
                  <a:cubicBezTo>
                    <a:pt x="11996" y="7162"/>
                    <a:pt x="7512" y="6548"/>
                    <a:pt x="5238" y="7622"/>
                  </a:cubicBezTo>
                  <a:lnTo>
                    <a:pt x="5258" y="7595"/>
                  </a:lnTo>
                  <a:cubicBezTo>
                    <a:pt x="5258" y="7595"/>
                    <a:pt x="4375" y="8075"/>
                    <a:pt x="3389" y="7566"/>
                  </a:cubicBezTo>
                  <a:cubicBezTo>
                    <a:pt x="1795" y="6744"/>
                    <a:pt x="260" y="2309"/>
                    <a:pt x="1796" y="1397"/>
                  </a:cubicBezTo>
                  <a:cubicBezTo>
                    <a:pt x="2395" y="1042"/>
                    <a:pt x="2699" y="1962"/>
                    <a:pt x="3018" y="1304"/>
                  </a:cubicBezTo>
                  <a:cubicBezTo>
                    <a:pt x="3186" y="958"/>
                    <a:pt x="2761" y="-8"/>
                    <a:pt x="1787" y="0"/>
                  </a:cubicBez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2" name="圆形">
              <a:extLst>
                <a:ext uri="{FF2B5EF4-FFF2-40B4-BE49-F238E27FC236}">
                  <a16:creationId xmlns:a16="http://schemas.microsoft.com/office/drawing/2014/main" id="{D6DF0BCA-CC12-41EF-A969-1DB6EC7682FF}"/>
                </a:ext>
              </a:extLst>
            </p:cNvPr>
            <p:cNvSpPr/>
            <p:nvPr/>
          </p:nvSpPr>
          <p:spPr>
            <a:xfrm>
              <a:off x="939882" y="271684"/>
              <a:ext cx="63501" cy="635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23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B25E473-1A62-414A-BB5F-31EA2C674E9F}"/>
              </a:ext>
            </a:extLst>
          </p:cNvPr>
          <p:cNvSpPr/>
          <p:nvPr/>
        </p:nvSpPr>
        <p:spPr>
          <a:xfrm>
            <a:off x="11522062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4" name="星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7C2A534-CA11-4316-913C-57F20F93CC7B}"/>
              </a:ext>
            </a:extLst>
          </p:cNvPr>
          <p:cNvSpPr/>
          <p:nvPr/>
        </p:nvSpPr>
        <p:spPr>
          <a:xfrm>
            <a:off x="11820654" y="861171"/>
            <a:ext cx="152221" cy="14477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DB53846-0C74-495F-AB79-434E32266756}"/>
              </a:ext>
            </a:extLst>
          </p:cNvPr>
          <p:cNvGrpSpPr/>
          <p:nvPr/>
        </p:nvGrpSpPr>
        <p:grpSpPr>
          <a:xfrm>
            <a:off x="9423001" y="671042"/>
            <a:ext cx="627548" cy="456654"/>
            <a:chOff x="0" y="0"/>
            <a:chExt cx="1255095" cy="913305"/>
          </a:xfrm>
        </p:grpSpPr>
        <p:grpSp>
          <p:nvGrpSpPr>
            <p:cNvPr id="326" name="成组">
              <a:extLst>
                <a:ext uri="{FF2B5EF4-FFF2-40B4-BE49-F238E27FC236}">
                  <a16:creationId xmlns:a16="http://schemas.microsoft.com/office/drawing/2014/main" id="{10DDDD2C-E63C-45E6-BA37-7A2C39795695}"/>
                </a:ext>
              </a:extLst>
            </p:cNvPr>
            <p:cNvGrpSpPr/>
            <p:nvPr/>
          </p:nvGrpSpPr>
          <p:grpSpPr>
            <a:xfrm>
              <a:off x="-1" y="128899"/>
              <a:ext cx="1121282" cy="784407"/>
              <a:chOff x="0" y="0"/>
              <a:chExt cx="1121280" cy="784406"/>
            </a:xfrm>
          </p:grpSpPr>
          <p:sp>
            <p:nvSpPr>
              <p:cNvPr id="329" name="金鱼">
                <a:extLst>
                  <a:ext uri="{FF2B5EF4-FFF2-40B4-BE49-F238E27FC236}">
                    <a16:creationId xmlns:a16="http://schemas.microsoft.com/office/drawing/2014/main" id="{143AE7E4-8FF7-4406-85D2-12E360BE2B99}"/>
                  </a:ext>
                </a:extLst>
              </p:cNvPr>
              <p:cNvSpPr/>
              <p:nvPr/>
            </p:nvSpPr>
            <p:spPr>
              <a:xfrm>
                <a:off x="0" y="-1"/>
                <a:ext cx="1121281" cy="784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1" h="20478" extrusionOk="0">
                    <a:moveTo>
                      <a:pt x="11734" y="3"/>
                    </a:moveTo>
                    <a:cubicBezTo>
                      <a:pt x="11436" y="-38"/>
                      <a:pt x="11152" y="276"/>
                      <a:pt x="11125" y="724"/>
                    </a:cubicBezTo>
                    <a:cubicBezTo>
                      <a:pt x="11027" y="2210"/>
                      <a:pt x="11677" y="4026"/>
                      <a:pt x="10485" y="4934"/>
                    </a:cubicBezTo>
                    <a:cubicBezTo>
                      <a:pt x="9221" y="5900"/>
                      <a:pt x="8906" y="7504"/>
                      <a:pt x="9551" y="8778"/>
                    </a:cubicBezTo>
                    <a:cubicBezTo>
                      <a:pt x="9582" y="8836"/>
                      <a:pt x="9560" y="8925"/>
                      <a:pt x="9514" y="8947"/>
                    </a:cubicBezTo>
                    <a:cubicBezTo>
                      <a:pt x="7373" y="10104"/>
                      <a:pt x="3983" y="2532"/>
                      <a:pt x="376" y="3520"/>
                    </a:cubicBezTo>
                    <a:cubicBezTo>
                      <a:pt x="236" y="3557"/>
                      <a:pt x="150" y="3769"/>
                      <a:pt x="206" y="3959"/>
                    </a:cubicBezTo>
                    <a:cubicBezTo>
                      <a:pt x="490" y="4948"/>
                      <a:pt x="1476" y="5704"/>
                      <a:pt x="1883" y="5982"/>
                    </a:cubicBezTo>
                    <a:cubicBezTo>
                      <a:pt x="1945" y="6026"/>
                      <a:pt x="1939" y="6149"/>
                      <a:pt x="1872" y="6179"/>
                    </a:cubicBezTo>
                    <a:cubicBezTo>
                      <a:pt x="1439" y="6384"/>
                      <a:pt x="386" y="6933"/>
                      <a:pt x="139" y="7636"/>
                    </a:cubicBezTo>
                    <a:cubicBezTo>
                      <a:pt x="-914" y="10623"/>
                      <a:pt x="4329" y="9678"/>
                      <a:pt x="5707" y="11720"/>
                    </a:cubicBezTo>
                    <a:cubicBezTo>
                      <a:pt x="5748" y="11786"/>
                      <a:pt x="5757" y="11882"/>
                      <a:pt x="5721" y="11963"/>
                    </a:cubicBezTo>
                    <a:cubicBezTo>
                      <a:pt x="5045" y="13456"/>
                      <a:pt x="4273" y="16759"/>
                      <a:pt x="5186" y="18845"/>
                    </a:cubicBezTo>
                    <a:cubicBezTo>
                      <a:pt x="6254" y="21283"/>
                      <a:pt x="5840" y="15566"/>
                      <a:pt x="8430" y="14226"/>
                    </a:cubicBezTo>
                    <a:cubicBezTo>
                      <a:pt x="9246" y="13808"/>
                      <a:pt x="9664" y="13031"/>
                      <a:pt x="9875" y="12299"/>
                    </a:cubicBezTo>
                    <a:cubicBezTo>
                      <a:pt x="9906" y="12204"/>
                      <a:pt x="9999" y="12213"/>
                      <a:pt x="10025" y="12315"/>
                    </a:cubicBezTo>
                    <a:cubicBezTo>
                      <a:pt x="10134" y="12798"/>
                      <a:pt x="10330" y="13405"/>
                      <a:pt x="10686" y="13976"/>
                    </a:cubicBezTo>
                    <a:cubicBezTo>
                      <a:pt x="10722" y="14035"/>
                      <a:pt x="10707" y="14131"/>
                      <a:pt x="10656" y="14152"/>
                    </a:cubicBezTo>
                    <a:cubicBezTo>
                      <a:pt x="10057" y="14438"/>
                      <a:pt x="9334" y="14950"/>
                      <a:pt x="8859" y="15887"/>
                    </a:cubicBezTo>
                    <a:cubicBezTo>
                      <a:pt x="8328" y="16926"/>
                      <a:pt x="8348" y="18032"/>
                      <a:pt x="9179" y="17710"/>
                    </a:cubicBezTo>
                    <a:cubicBezTo>
                      <a:pt x="9246" y="17681"/>
                      <a:pt x="9298" y="17783"/>
                      <a:pt x="9267" y="17871"/>
                    </a:cubicBezTo>
                    <a:cubicBezTo>
                      <a:pt x="8746" y="19247"/>
                      <a:pt x="9411" y="21562"/>
                      <a:pt x="10051" y="19900"/>
                    </a:cubicBezTo>
                    <a:cubicBezTo>
                      <a:pt x="10933" y="17623"/>
                      <a:pt x="12064" y="16423"/>
                      <a:pt x="12957" y="15793"/>
                    </a:cubicBezTo>
                    <a:cubicBezTo>
                      <a:pt x="13044" y="15727"/>
                      <a:pt x="13143" y="15705"/>
                      <a:pt x="13241" y="15727"/>
                    </a:cubicBezTo>
                    <a:cubicBezTo>
                      <a:pt x="13452" y="15771"/>
                      <a:pt x="13684" y="15799"/>
                      <a:pt x="13921" y="15807"/>
                    </a:cubicBezTo>
                    <a:cubicBezTo>
                      <a:pt x="14004" y="15814"/>
                      <a:pt x="14050" y="15945"/>
                      <a:pt x="13998" y="16040"/>
                    </a:cubicBezTo>
                    <a:cubicBezTo>
                      <a:pt x="13513" y="16941"/>
                      <a:pt x="13148" y="18063"/>
                      <a:pt x="14144" y="17587"/>
                    </a:cubicBezTo>
                    <a:cubicBezTo>
                      <a:pt x="14933" y="17206"/>
                      <a:pt x="15350" y="16489"/>
                      <a:pt x="15547" y="15866"/>
                    </a:cubicBezTo>
                    <a:cubicBezTo>
                      <a:pt x="15583" y="15756"/>
                      <a:pt x="15656" y="15675"/>
                      <a:pt x="15743" y="15660"/>
                    </a:cubicBezTo>
                    <a:cubicBezTo>
                      <a:pt x="18999" y="14965"/>
                      <a:pt x="20686" y="12086"/>
                      <a:pt x="20629" y="11208"/>
                    </a:cubicBezTo>
                    <a:cubicBezTo>
                      <a:pt x="20572" y="10351"/>
                      <a:pt x="18637" y="5989"/>
                      <a:pt x="15340" y="5220"/>
                    </a:cubicBezTo>
                    <a:cubicBezTo>
                      <a:pt x="15268" y="5205"/>
                      <a:pt x="15211" y="5133"/>
                      <a:pt x="15190" y="5030"/>
                    </a:cubicBezTo>
                    <a:cubicBezTo>
                      <a:pt x="14870" y="3346"/>
                      <a:pt x="14039" y="1097"/>
                      <a:pt x="11862" y="42"/>
                    </a:cubicBezTo>
                    <a:cubicBezTo>
                      <a:pt x="11819" y="21"/>
                      <a:pt x="11777" y="9"/>
                      <a:pt x="11734" y="3"/>
                    </a:cubicBezTo>
                    <a:close/>
                  </a:path>
                </a:pathLst>
              </a:custGeom>
              <a:solidFill>
                <a:srgbClr val="FBE64D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30" name="圆形">
                <a:extLst>
                  <a:ext uri="{FF2B5EF4-FFF2-40B4-BE49-F238E27FC236}">
                    <a16:creationId xmlns:a16="http://schemas.microsoft.com/office/drawing/2014/main" id="{05B554F3-C218-4DC1-A7C4-8C42FA06F98D}"/>
                  </a:ext>
                </a:extLst>
              </p:cNvPr>
              <p:cNvSpPr/>
              <p:nvPr/>
            </p:nvSpPr>
            <p:spPr>
              <a:xfrm>
                <a:off x="889356" y="360453"/>
                <a:ext cx="63501" cy="635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327" name="圆形">
              <a:extLst>
                <a:ext uri="{FF2B5EF4-FFF2-40B4-BE49-F238E27FC236}">
                  <a16:creationId xmlns:a16="http://schemas.microsoft.com/office/drawing/2014/main" id="{C609A5C5-975F-4E9A-A52A-71AE787FC9F6}"/>
                </a:ext>
              </a:extLst>
            </p:cNvPr>
            <p:cNvSpPr/>
            <p:nvPr/>
          </p:nvSpPr>
          <p:spPr>
            <a:xfrm>
              <a:off x="1156194" y="275052"/>
              <a:ext cx="98902" cy="9890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8" name="圆形">
              <a:extLst>
                <a:ext uri="{FF2B5EF4-FFF2-40B4-BE49-F238E27FC236}">
                  <a16:creationId xmlns:a16="http://schemas.microsoft.com/office/drawing/2014/main" id="{42C593EE-F8C3-40A8-8789-805E1D6DB51A}"/>
                </a:ext>
              </a:extLst>
            </p:cNvPr>
            <p:cNvSpPr/>
            <p:nvPr/>
          </p:nvSpPr>
          <p:spPr>
            <a:xfrm>
              <a:off x="968381" y="0"/>
              <a:ext cx="152792" cy="152792"/>
            </a:xfrm>
            <a:prstGeom prst="ellipse">
              <a:avLst/>
            </a:prstGeom>
            <a:solidFill>
              <a:srgbClr val="71E6A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3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323E320-CDEB-4937-B708-88D9E54E0A27}"/>
              </a:ext>
            </a:extLst>
          </p:cNvPr>
          <p:cNvGrpSpPr/>
          <p:nvPr/>
        </p:nvGrpSpPr>
        <p:grpSpPr>
          <a:xfrm>
            <a:off x="11279060" y="2014426"/>
            <a:ext cx="694425" cy="1233794"/>
            <a:chOff x="0" y="0"/>
            <a:chExt cx="1388848" cy="2467587"/>
          </a:xfrm>
        </p:grpSpPr>
        <p:sp>
          <p:nvSpPr>
            <p:cNvPr id="332" name="伞">
              <a:extLst>
                <a:ext uri="{FF2B5EF4-FFF2-40B4-BE49-F238E27FC236}">
                  <a16:creationId xmlns:a16="http://schemas.microsoft.com/office/drawing/2014/main" id="{D65CD87B-2F74-4C16-8E37-89974F2D0CB9}"/>
                </a:ext>
              </a:extLst>
            </p:cNvPr>
            <p:cNvSpPr/>
            <p:nvPr/>
          </p:nvSpPr>
          <p:spPr>
            <a:xfrm>
              <a:off x="10800" y="1312717"/>
              <a:ext cx="1367248" cy="1154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596" extrusionOk="0">
                  <a:moveTo>
                    <a:pt x="10609" y="0"/>
                  </a:moveTo>
                  <a:cubicBezTo>
                    <a:pt x="10434" y="-2"/>
                    <a:pt x="10261" y="1"/>
                    <a:pt x="10091" y="8"/>
                  </a:cubicBezTo>
                  <a:cubicBezTo>
                    <a:pt x="5074" y="233"/>
                    <a:pt x="2259" y="4715"/>
                    <a:pt x="2259" y="4715"/>
                  </a:cubicBezTo>
                  <a:cubicBezTo>
                    <a:pt x="-125" y="8626"/>
                    <a:pt x="1" y="11402"/>
                    <a:pt x="1" y="11402"/>
                  </a:cubicBezTo>
                  <a:cubicBezTo>
                    <a:pt x="1" y="11402"/>
                    <a:pt x="1146" y="10124"/>
                    <a:pt x="3644" y="10160"/>
                  </a:cubicBezTo>
                  <a:cubicBezTo>
                    <a:pt x="3644" y="10160"/>
                    <a:pt x="5446" y="10310"/>
                    <a:pt x="7076" y="11690"/>
                  </a:cubicBezTo>
                  <a:cubicBezTo>
                    <a:pt x="7076" y="11690"/>
                    <a:pt x="8248" y="10319"/>
                    <a:pt x="10161" y="10130"/>
                  </a:cubicBezTo>
                  <a:lnTo>
                    <a:pt x="10073" y="19052"/>
                  </a:lnTo>
                  <a:cubicBezTo>
                    <a:pt x="10068" y="19546"/>
                    <a:pt x="9966" y="19907"/>
                    <a:pt x="9773" y="20125"/>
                  </a:cubicBezTo>
                  <a:cubicBezTo>
                    <a:pt x="9539" y="20389"/>
                    <a:pt x="9210" y="20393"/>
                    <a:pt x="9161" y="20393"/>
                  </a:cubicBezTo>
                  <a:cubicBezTo>
                    <a:pt x="9156" y="20393"/>
                    <a:pt x="9156" y="20393"/>
                    <a:pt x="9156" y="20393"/>
                  </a:cubicBezTo>
                  <a:lnTo>
                    <a:pt x="9124" y="20391"/>
                  </a:lnTo>
                  <a:cubicBezTo>
                    <a:pt x="8774" y="20386"/>
                    <a:pt x="8516" y="20276"/>
                    <a:pt x="8361" y="20065"/>
                  </a:cubicBezTo>
                  <a:cubicBezTo>
                    <a:pt x="8093" y="19702"/>
                    <a:pt x="8141" y="19108"/>
                    <a:pt x="8143" y="19088"/>
                  </a:cubicBezTo>
                  <a:cubicBezTo>
                    <a:pt x="8176" y="18760"/>
                    <a:pt x="7982" y="18463"/>
                    <a:pt x="7708" y="18421"/>
                  </a:cubicBezTo>
                  <a:cubicBezTo>
                    <a:pt x="7434" y="18380"/>
                    <a:pt x="7184" y="18613"/>
                    <a:pt x="7149" y="18942"/>
                  </a:cubicBezTo>
                  <a:cubicBezTo>
                    <a:pt x="7137" y="19057"/>
                    <a:pt x="7047" y="20084"/>
                    <a:pt x="7602" y="20850"/>
                  </a:cubicBezTo>
                  <a:cubicBezTo>
                    <a:pt x="7951" y="21331"/>
                    <a:pt x="8455" y="21581"/>
                    <a:pt x="9099" y="21593"/>
                  </a:cubicBezTo>
                  <a:cubicBezTo>
                    <a:pt x="9112" y="21594"/>
                    <a:pt x="9130" y="21595"/>
                    <a:pt x="9151" y="21595"/>
                  </a:cubicBezTo>
                  <a:cubicBezTo>
                    <a:pt x="9362" y="21598"/>
                    <a:pt x="9957" y="21554"/>
                    <a:pt x="10444" y="21018"/>
                  </a:cubicBezTo>
                  <a:cubicBezTo>
                    <a:pt x="10853" y="20568"/>
                    <a:pt x="11064" y="19911"/>
                    <a:pt x="11073" y="19066"/>
                  </a:cubicBezTo>
                  <a:lnTo>
                    <a:pt x="11163" y="10144"/>
                  </a:lnTo>
                  <a:cubicBezTo>
                    <a:pt x="13071" y="10388"/>
                    <a:pt x="14214" y="11792"/>
                    <a:pt x="14214" y="11792"/>
                  </a:cubicBezTo>
                  <a:cubicBezTo>
                    <a:pt x="15871" y="10459"/>
                    <a:pt x="17677" y="10361"/>
                    <a:pt x="17677" y="10361"/>
                  </a:cubicBezTo>
                  <a:cubicBezTo>
                    <a:pt x="20174" y="10397"/>
                    <a:pt x="21294" y="11708"/>
                    <a:pt x="21294" y="11708"/>
                  </a:cubicBezTo>
                  <a:cubicBezTo>
                    <a:pt x="21294" y="11708"/>
                    <a:pt x="21475" y="8935"/>
                    <a:pt x="19169" y="4956"/>
                  </a:cubicBezTo>
                  <a:cubicBezTo>
                    <a:pt x="19169" y="4956"/>
                    <a:pt x="16257" y="81"/>
                    <a:pt x="10916" y="4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333" name="成组">
              <a:extLst>
                <a:ext uri="{FF2B5EF4-FFF2-40B4-BE49-F238E27FC236}">
                  <a16:creationId xmlns:a16="http://schemas.microsoft.com/office/drawing/2014/main" id="{95ABACFC-46F2-4CF1-AB0A-ADDC944CCAC9}"/>
                </a:ext>
              </a:extLst>
            </p:cNvPr>
            <p:cNvGrpSpPr/>
            <p:nvPr/>
          </p:nvGrpSpPr>
          <p:grpSpPr>
            <a:xfrm>
              <a:off x="0" y="0"/>
              <a:ext cx="1388849" cy="1505470"/>
              <a:chOff x="0" y="0"/>
              <a:chExt cx="1388848" cy="1505469"/>
            </a:xfrm>
          </p:grpSpPr>
          <p:sp>
            <p:nvSpPr>
              <p:cNvPr id="334" name="线条">
                <a:extLst>
                  <a:ext uri="{FF2B5EF4-FFF2-40B4-BE49-F238E27FC236}">
                    <a16:creationId xmlns:a16="http://schemas.microsoft.com/office/drawing/2014/main" id="{FC2F4DBC-C498-4C70-97BB-4614A4E5306E}"/>
                  </a:ext>
                </a:extLst>
              </p:cNvPr>
              <p:cNvSpPr/>
              <p:nvPr/>
            </p:nvSpPr>
            <p:spPr>
              <a:xfrm>
                <a:off x="1388848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5" name="线条">
                <a:extLst>
                  <a:ext uri="{FF2B5EF4-FFF2-40B4-BE49-F238E27FC236}">
                    <a16:creationId xmlns:a16="http://schemas.microsoft.com/office/drawing/2014/main" id="{00BB2BE8-947E-490E-8F58-D30864DE2264}"/>
                  </a:ext>
                </a:extLst>
              </p:cNvPr>
              <p:cNvSpPr/>
              <p:nvPr/>
            </p:nvSpPr>
            <p:spPr>
              <a:xfrm>
                <a:off x="1388848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6" name="线条">
                <a:extLst>
                  <a:ext uri="{FF2B5EF4-FFF2-40B4-BE49-F238E27FC236}">
                    <a16:creationId xmlns:a16="http://schemas.microsoft.com/office/drawing/2014/main" id="{08A32504-5AA9-4127-BCF2-72A69351FBCC}"/>
                  </a:ext>
                </a:extLst>
              </p:cNvPr>
              <p:cNvSpPr/>
              <p:nvPr/>
            </p:nvSpPr>
            <p:spPr>
              <a:xfrm>
                <a:off x="1388848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7" name="线条">
                <a:extLst>
                  <a:ext uri="{FF2B5EF4-FFF2-40B4-BE49-F238E27FC236}">
                    <a16:creationId xmlns:a16="http://schemas.microsoft.com/office/drawing/2014/main" id="{A62EF68C-999E-4F25-8A67-5047CCACB43B}"/>
                  </a:ext>
                </a:extLst>
              </p:cNvPr>
              <p:cNvSpPr/>
              <p:nvPr/>
            </p:nvSpPr>
            <p:spPr>
              <a:xfrm>
                <a:off x="1388848" y="1046017"/>
                <a:ext cx="1" cy="459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8" name="线条">
                <a:extLst>
                  <a:ext uri="{FF2B5EF4-FFF2-40B4-BE49-F238E27FC236}">
                    <a16:creationId xmlns:a16="http://schemas.microsoft.com/office/drawing/2014/main" id="{E7C6A1E6-414D-4817-90D6-59053D78A991}"/>
                  </a:ext>
                </a:extLst>
              </p:cNvPr>
              <p:cNvSpPr/>
              <p:nvPr/>
            </p:nvSpPr>
            <p:spPr>
              <a:xfrm>
                <a:off x="121685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9" name="线条">
                <a:extLst>
                  <a:ext uri="{FF2B5EF4-FFF2-40B4-BE49-F238E27FC236}">
                    <a16:creationId xmlns:a16="http://schemas.microsoft.com/office/drawing/2014/main" id="{2EB6F07A-182B-4D96-A99E-75D72B91DF17}"/>
                  </a:ext>
                </a:extLst>
              </p:cNvPr>
              <p:cNvSpPr/>
              <p:nvPr/>
            </p:nvSpPr>
            <p:spPr>
              <a:xfrm>
                <a:off x="121685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" name="线条">
                <a:extLst>
                  <a:ext uri="{FF2B5EF4-FFF2-40B4-BE49-F238E27FC236}">
                    <a16:creationId xmlns:a16="http://schemas.microsoft.com/office/drawing/2014/main" id="{C5D6E66C-F3B9-44F1-87CC-CE95ED5261D4}"/>
                  </a:ext>
                </a:extLst>
              </p:cNvPr>
              <p:cNvSpPr/>
              <p:nvPr/>
            </p:nvSpPr>
            <p:spPr>
              <a:xfrm>
                <a:off x="121685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1" name="线条">
                <a:extLst>
                  <a:ext uri="{FF2B5EF4-FFF2-40B4-BE49-F238E27FC236}">
                    <a16:creationId xmlns:a16="http://schemas.microsoft.com/office/drawing/2014/main" id="{33F34937-3584-4705-A337-BA66C2878D1C}"/>
                  </a:ext>
                </a:extLst>
              </p:cNvPr>
              <p:cNvSpPr/>
              <p:nvPr/>
            </p:nvSpPr>
            <p:spPr>
              <a:xfrm>
                <a:off x="1216852" y="1046017"/>
                <a:ext cx="1" cy="256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2" name="线条">
                <a:extLst>
                  <a:ext uri="{FF2B5EF4-FFF2-40B4-BE49-F238E27FC236}">
                    <a16:creationId xmlns:a16="http://schemas.microsoft.com/office/drawing/2014/main" id="{65F66E6E-7F36-45F0-B8A3-1F433C133E2F}"/>
                  </a:ext>
                </a:extLst>
              </p:cNvPr>
              <p:cNvSpPr/>
              <p:nvPr/>
            </p:nvSpPr>
            <p:spPr>
              <a:xfrm>
                <a:off x="1040562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3" name="线条">
                <a:extLst>
                  <a:ext uri="{FF2B5EF4-FFF2-40B4-BE49-F238E27FC236}">
                    <a16:creationId xmlns:a16="http://schemas.microsoft.com/office/drawing/2014/main" id="{7B259015-FBC6-4D05-B73E-E056A5BA0573}"/>
                  </a:ext>
                </a:extLst>
              </p:cNvPr>
              <p:cNvSpPr/>
              <p:nvPr/>
            </p:nvSpPr>
            <p:spPr>
              <a:xfrm>
                <a:off x="1040562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4" name="线条">
                <a:extLst>
                  <a:ext uri="{FF2B5EF4-FFF2-40B4-BE49-F238E27FC236}">
                    <a16:creationId xmlns:a16="http://schemas.microsoft.com/office/drawing/2014/main" id="{AB9EF454-C93D-4BD3-A56C-F0C582346FA0}"/>
                  </a:ext>
                </a:extLst>
              </p:cNvPr>
              <p:cNvSpPr/>
              <p:nvPr/>
            </p:nvSpPr>
            <p:spPr>
              <a:xfrm>
                <a:off x="1040562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5" name="线条">
                <a:extLst>
                  <a:ext uri="{FF2B5EF4-FFF2-40B4-BE49-F238E27FC236}">
                    <a16:creationId xmlns:a16="http://schemas.microsoft.com/office/drawing/2014/main" id="{8A184BC1-4862-42D7-90D0-6F1C61EA5155}"/>
                  </a:ext>
                </a:extLst>
              </p:cNvPr>
              <p:cNvSpPr/>
              <p:nvPr/>
            </p:nvSpPr>
            <p:spPr>
              <a:xfrm>
                <a:off x="1040562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6" name="线条">
                <a:extLst>
                  <a:ext uri="{FF2B5EF4-FFF2-40B4-BE49-F238E27FC236}">
                    <a16:creationId xmlns:a16="http://schemas.microsoft.com/office/drawing/2014/main" id="{D10DDA66-4725-48B6-BEA2-10ACA5F8B6F7}"/>
                  </a:ext>
                </a:extLst>
              </p:cNvPr>
              <p:cNvSpPr/>
              <p:nvPr/>
            </p:nvSpPr>
            <p:spPr>
              <a:xfrm>
                <a:off x="868567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" name="线条">
                <a:extLst>
                  <a:ext uri="{FF2B5EF4-FFF2-40B4-BE49-F238E27FC236}">
                    <a16:creationId xmlns:a16="http://schemas.microsoft.com/office/drawing/2014/main" id="{4383E405-400E-4DF4-93FC-735A8CD3B1E0}"/>
                  </a:ext>
                </a:extLst>
              </p:cNvPr>
              <p:cNvSpPr/>
              <p:nvPr/>
            </p:nvSpPr>
            <p:spPr>
              <a:xfrm>
                <a:off x="868567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8" name="线条">
                <a:extLst>
                  <a:ext uri="{FF2B5EF4-FFF2-40B4-BE49-F238E27FC236}">
                    <a16:creationId xmlns:a16="http://schemas.microsoft.com/office/drawing/2014/main" id="{B0BBC410-14FA-484F-9B4C-E46AB6C1035A}"/>
                  </a:ext>
                </a:extLst>
              </p:cNvPr>
              <p:cNvSpPr/>
              <p:nvPr/>
            </p:nvSpPr>
            <p:spPr>
              <a:xfrm>
                <a:off x="868567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9" name="线条">
                <a:extLst>
                  <a:ext uri="{FF2B5EF4-FFF2-40B4-BE49-F238E27FC236}">
                    <a16:creationId xmlns:a16="http://schemas.microsoft.com/office/drawing/2014/main" id="{35C6BAF0-2868-4C60-B92A-647B5CAA9A85}"/>
                  </a:ext>
                </a:extLst>
              </p:cNvPr>
              <p:cNvSpPr/>
              <p:nvPr/>
            </p:nvSpPr>
            <p:spPr>
              <a:xfrm>
                <a:off x="868567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0" name="线条">
                <a:extLst>
                  <a:ext uri="{FF2B5EF4-FFF2-40B4-BE49-F238E27FC236}">
                    <a16:creationId xmlns:a16="http://schemas.microsoft.com/office/drawing/2014/main" id="{AB3D587F-23B6-4143-8708-C389CBF28973}"/>
                  </a:ext>
                </a:extLst>
              </p:cNvPr>
              <p:cNvSpPr/>
              <p:nvPr/>
            </p:nvSpPr>
            <p:spPr>
              <a:xfrm>
                <a:off x="69657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1" name="线条">
                <a:extLst>
                  <a:ext uri="{FF2B5EF4-FFF2-40B4-BE49-F238E27FC236}">
                    <a16:creationId xmlns:a16="http://schemas.microsoft.com/office/drawing/2014/main" id="{24CB907B-F215-46CB-BADF-4F1AAC3A2B13}"/>
                  </a:ext>
                </a:extLst>
              </p:cNvPr>
              <p:cNvSpPr/>
              <p:nvPr/>
            </p:nvSpPr>
            <p:spPr>
              <a:xfrm>
                <a:off x="69657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2" name="线条">
                <a:extLst>
                  <a:ext uri="{FF2B5EF4-FFF2-40B4-BE49-F238E27FC236}">
                    <a16:creationId xmlns:a16="http://schemas.microsoft.com/office/drawing/2014/main" id="{092A768E-0962-4B42-B320-5E05AC834C58}"/>
                  </a:ext>
                </a:extLst>
              </p:cNvPr>
              <p:cNvSpPr/>
              <p:nvPr/>
            </p:nvSpPr>
            <p:spPr>
              <a:xfrm>
                <a:off x="69657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3" name="线条">
                <a:extLst>
                  <a:ext uri="{FF2B5EF4-FFF2-40B4-BE49-F238E27FC236}">
                    <a16:creationId xmlns:a16="http://schemas.microsoft.com/office/drawing/2014/main" id="{2FA0DAF6-D884-4D80-B7A4-5BC42AD44C1B}"/>
                  </a:ext>
                </a:extLst>
              </p:cNvPr>
              <p:cNvSpPr/>
              <p:nvPr/>
            </p:nvSpPr>
            <p:spPr>
              <a:xfrm>
                <a:off x="696571" y="1046017"/>
                <a:ext cx="1" cy="784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4" name="线条">
                <a:extLst>
                  <a:ext uri="{FF2B5EF4-FFF2-40B4-BE49-F238E27FC236}">
                    <a16:creationId xmlns:a16="http://schemas.microsoft.com/office/drawing/2014/main" id="{4500E399-5078-4714-A8DB-D9F2A0B2D463}"/>
                  </a:ext>
                </a:extLst>
              </p:cNvPr>
              <p:cNvSpPr/>
              <p:nvPr/>
            </p:nvSpPr>
            <p:spPr>
              <a:xfrm>
                <a:off x="520281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5" name="线条">
                <a:extLst>
                  <a:ext uri="{FF2B5EF4-FFF2-40B4-BE49-F238E27FC236}">
                    <a16:creationId xmlns:a16="http://schemas.microsoft.com/office/drawing/2014/main" id="{F27F96FA-C804-43B5-96C3-DAA4EDC6E20E}"/>
                  </a:ext>
                </a:extLst>
              </p:cNvPr>
              <p:cNvSpPr/>
              <p:nvPr/>
            </p:nvSpPr>
            <p:spPr>
              <a:xfrm>
                <a:off x="520281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6" name="线条">
                <a:extLst>
                  <a:ext uri="{FF2B5EF4-FFF2-40B4-BE49-F238E27FC236}">
                    <a16:creationId xmlns:a16="http://schemas.microsoft.com/office/drawing/2014/main" id="{9C76A72F-73D2-4E87-97C8-193CA5F86609}"/>
                  </a:ext>
                </a:extLst>
              </p:cNvPr>
              <p:cNvSpPr/>
              <p:nvPr/>
            </p:nvSpPr>
            <p:spPr>
              <a:xfrm>
                <a:off x="520281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7" name="线条">
                <a:extLst>
                  <a:ext uri="{FF2B5EF4-FFF2-40B4-BE49-F238E27FC236}">
                    <a16:creationId xmlns:a16="http://schemas.microsoft.com/office/drawing/2014/main" id="{A268C124-E879-4897-9071-9F8E996E8AF5}"/>
                  </a:ext>
                </a:extLst>
              </p:cNvPr>
              <p:cNvSpPr/>
              <p:nvPr/>
            </p:nvSpPr>
            <p:spPr>
              <a:xfrm>
                <a:off x="520281" y="1046017"/>
                <a:ext cx="1" cy="911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8" name="线条">
                <a:extLst>
                  <a:ext uri="{FF2B5EF4-FFF2-40B4-BE49-F238E27FC236}">
                    <a16:creationId xmlns:a16="http://schemas.microsoft.com/office/drawing/2014/main" id="{C089E1FD-A068-4559-A222-F799B05D7C72}"/>
                  </a:ext>
                </a:extLst>
              </p:cNvPr>
              <p:cNvSpPr/>
              <p:nvPr/>
            </p:nvSpPr>
            <p:spPr>
              <a:xfrm>
                <a:off x="348285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9" name="线条">
                <a:extLst>
                  <a:ext uri="{FF2B5EF4-FFF2-40B4-BE49-F238E27FC236}">
                    <a16:creationId xmlns:a16="http://schemas.microsoft.com/office/drawing/2014/main" id="{5BECCAD3-8A5A-430F-9CC3-E6B8521E31C0}"/>
                  </a:ext>
                </a:extLst>
              </p:cNvPr>
              <p:cNvSpPr/>
              <p:nvPr/>
            </p:nvSpPr>
            <p:spPr>
              <a:xfrm>
                <a:off x="348285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0" name="线条">
                <a:extLst>
                  <a:ext uri="{FF2B5EF4-FFF2-40B4-BE49-F238E27FC236}">
                    <a16:creationId xmlns:a16="http://schemas.microsoft.com/office/drawing/2014/main" id="{3E907979-4E74-416F-A7B1-C0F43311F831}"/>
                  </a:ext>
                </a:extLst>
              </p:cNvPr>
              <p:cNvSpPr/>
              <p:nvPr/>
            </p:nvSpPr>
            <p:spPr>
              <a:xfrm>
                <a:off x="348285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1" name="线条">
                <a:extLst>
                  <a:ext uri="{FF2B5EF4-FFF2-40B4-BE49-F238E27FC236}">
                    <a16:creationId xmlns:a16="http://schemas.microsoft.com/office/drawing/2014/main" id="{35760CF7-992F-40D0-BD14-73D6ECAFAAA6}"/>
                  </a:ext>
                </a:extLst>
              </p:cNvPr>
              <p:cNvSpPr/>
              <p:nvPr/>
            </p:nvSpPr>
            <p:spPr>
              <a:xfrm>
                <a:off x="348285" y="1046017"/>
                <a:ext cx="1" cy="1292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2" name="线条">
                <a:extLst>
                  <a:ext uri="{FF2B5EF4-FFF2-40B4-BE49-F238E27FC236}">
                    <a16:creationId xmlns:a16="http://schemas.microsoft.com/office/drawing/2014/main" id="{86BCC103-B549-4EC2-A246-0AAC70CC1AB6}"/>
                  </a:ext>
                </a:extLst>
              </p:cNvPr>
              <p:cNvSpPr/>
              <p:nvPr/>
            </p:nvSpPr>
            <p:spPr>
              <a:xfrm>
                <a:off x="176290" y="0"/>
                <a:ext cx="1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3" name="线条">
                <a:extLst>
                  <a:ext uri="{FF2B5EF4-FFF2-40B4-BE49-F238E27FC236}">
                    <a16:creationId xmlns:a16="http://schemas.microsoft.com/office/drawing/2014/main" id="{634A47A1-779E-4920-9A24-271435F1930F}"/>
                  </a:ext>
                </a:extLst>
              </p:cNvPr>
              <p:cNvSpPr/>
              <p:nvPr/>
            </p:nvSpPr>
            <p:spPr>
              <a:xfrm>
                <a:off x="176290" y="523008"/>
                <a:ext cx="1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4" name="线条">
                <a:extLst>
                  <a:ext uri="{FF2B5EF4-FFF2-40B4-BE49-F238E27FC236}">
                    <a16:creationId xmlns:a16="http://schemas.microsoft.com/office/drawing/2014/main" id="{D874A7AC-CDAD-4035-9D45-A58EB288BA6B}"/>
                  </a:ext>
                </a:extLst>
              </p:cNvPr>
              <p:cNvSpPr/>
              <p:nvPr/>
            </p:nvSpPr>
            <p:spPr>
              <a:xfrm>
                <a:off x="176290" y="784513"/>
                <a:ext cx="1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5" name="线条">
                <a:extLst>
                  <a:ext uri="{FF2B5EF4-FFF2-40B4-BE49-F238E27FC236}">
                    <a16:creationId xmlns:a16="http://schemas.microsoft.com/office/drawing/2014/main" id="{2A8669DD-5F18-4C70-A2DE-C973242D9C82}"/>
                  </a:ext>
                </a:extLst>
              </p:cNvPr>
              <p:cNvSpPr/>
              <p:nvPr/>
            </p:nvSpPr>
            <p:spPr>
              <a:xfrm>
                <a:off x="176290" y="1046017"/>
                <a:ext cx="1" cy="2435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6" name="线条">
                <a:extLst>
                  <a:ext uri="{FF2B5EF4-FFF2-40B4-BE49-F238E27FC236}">
                    <a16:creationId xmlns:a16="http://schemas.microsoft.com/office/drawing/2014/main" id="{29CD8AFC-617D-4190-9B19-6948A7E40C36}"/>
                  </a:ext>
                </a:extLst>
              </p:cNvPr>
              <p:cNvSpPr/>
              <p:nvPr/>
            </p:nvSpPr>
            <p:spPr>
              <a:xfrm>
                <a:off x="0" y="0"/>
                <a:ext cx="0" cy="421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7" name="线条">
                <a:extLst>
                  <a:ext uri="{FF2B5EF4-FFF2-40B4-BE49-F238E27FC236}">
                    <a16:creationId xmlns:a16="http://schemas.microsoft.com/office/drawing/2014/main" id="{EE748A2A-B9B6-4D4A-A78C-FF78195D6D07}"/>
                  </a:ext>
                </a:extLst>
              </p:cNvPr>
              <p:cNvSpPr/>
              <p:nvPr/>
            </p:nvSpPr>
            <p:spPr>
              <a:xfrm>
                <a:off x="0" y="523008"/>
                <a:ext cx="0" cy="1673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8" name="线条">
                <a:extLst>
                  <a:ext uri="{FF2B5EF4-FFF2-40B4-BE49-F238E27FC236}">
                    <a16:creationId xmlns:a16="http://schemas.microsoft.com/office/drawing/2014/main" id="{0BB9C38A-2DB5-4D44-B033-D38DDFE4F14B}"/>
                  </a:ext>
                </a:extLst>
              </p:cNvPr>
              <p:cNvSpPr/>
              <p:nvPr/>
            </p:nvSpPr>
            <p:spPr>
              <a:xfrm>
                <a:off x="0" y="784513"/>
                <a:ext cx="0" cy="1673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9" name="线条">
                <a:extLst>
                  <a:ext uri="{FF2B5EF4-FFF2-40B4-BE49-F238E27FC236}">
                    <a16:creationId xmlns:a16="http://schemas.microsoft.com/office/drawing/2014/main" id="{6D3DF433-7972-44DA-9E30-A17E2D412C4C}"/>
                  </a:ext>
                </a:extLst>
              </p:cNvPr>
              <p:cNvSpPr/>
              <p:nvPr/>
            </p:nvSpPr>
            <p:spPr>
              <a:xfrm>
                <a:off x="0" y="1046017"/>
                <a:ext cx="0" cy="434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1219169" hangingPunct="0"/>
                <a:endParaRPr sz="600" kern="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70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9A2ED3F-AB65-4728-8BB6-94A2A590249F}"/>
              </a:ext>
            </a:extLst>
          </p:cNvPr>
          <p:cNvSpPr txBox="1"/>
          <p:nvPr/>
        </p:nvSpPr>
        <p:spPr>
          <a:xfrm>
            <a:off x="278297" y="6408118"/>
            <a:ext cx="2803653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lang="en-US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  <a:p>
            <a:pPr defTabSz="1219169" hangingPunct="0"/>
            <a:endParaRPr sz="1600" b="1" kern="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1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F454682-3BDF-4651-B8D9-B65F23B53845}"/>
              </a:ext>
            </a:extLst>
          </p:cNvPr>
          <p:cNvGrpSpPr/>
          <p:nvPr/>
        </p:nvGrpSpPr>
        <p:grpSpPr>
          <a:xfrm>
            <a:off x="3230066" y="6378764"/>
            <a:ext cx="330447" cy="288657"/>
            <a:chOff x="0" y="0"/>
            <a:chExt cx="660892" cy="577312"/>
          </a:xfrm>
        </p:grpSpPr>
        <p:sp>
          <p:nvSpPr>
            <p:cNvPr id="372" name="椭圆形">
              <a:extLst>
                <a:ext uri="{FF2B5EF4-FFF2-40B4-BE49-F238E27FC236}">
                  <a16:creationId xmlns:a16="http://schemas.microsoft.com/office/drawing/2014/main" id="{C4C530F1-76DA-4B85-B91B-E209DAEEB5AD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3" name="形状">
              <a:extLst>
                <a:ext uri="{FF2B5EF4-FFF2-40B4-BE49-F238E27FC236}">
                  <a16:creationId xmlns:a16="http://schemas.microsoft.com/office/drawing/2014/main" id="{1830B768-231A-4E72-AD2E-F5AF33C4EA3E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4" name="圆形">
              <a:extLst>
                <a:ext uri="{FF2B5EF4-FFF2-40B4-BE49-F238E27FC236}">
                  <a16:creationId xmlns:a16="http://schemas.microsoft.com/office/drawing/2014/main" id="{8C05DCF4-0292-4DED-97CD-394DE40A5BB1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5" name="圆形">
              <a:extLst>
                <a:ext uri="{FF2B5EF4-FFF2-40B4-BE49-F238E27FC236}">
                  <a16:creationId xmlns:a16="http://schemas.microsoft.com/office/drawing/2014/main" id="{91C5C116-3F21-4FAB-81A1-B0AEF127105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6" name="线条">
              <a:extLst>
                <a:ext uri="{FF2B5EF4-FFF2-40B4-BE49-F238E27FC236}">
                  <a16:creationId xmlns:a16="http://schemas.microsoft.com/office/drawing/2014/main" id="{038FC089-7805-4650-B0AA-5F9E74FD52E2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7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5DCAFB5-F6CF-440E-8EE6-1C3BBA534E54}"/>
              </a:ext>
            </a:extLst>
          </p:cNvPr>
          <p:cNvSpPr txBox="1"/>
          <p:nvPr/>
        </p:nvSpPr>
        <p:spPr>
          <a:xfrm>
            <a:off x="3863561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7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A612E7A-3B90-45B8-AA9D-023FAB4AFD03}"/>
              </a:ext>
            </a:extLst>
          </p:cNvPr>
          <p:cNvGrpSpPr/>
          <p:nvPr/>
        </p:nvGrpSpPr>
        <p:grpSpPr>
          <a:xfrm>
            <a:off x="6797098" y="6378764"/>
            <a:ext cx="330447" cy="288657"/>
            <a:chOff x="0" y="0"/>
            <a:chExt cx="660892" cy="577312"/>
          </a:xfrm>
        </p:grpSpPr>
        <p:sp>
          <p:nvSpPr>
            <p:cNvPr id="379" name="椭圆形">
              <a:extLst>
                <a:ext uri="{FF2B5EF4-FFF2-40B4-BE49-F238E27FC236}">
                  <a16:creationId xmlns:a16="http://schemas.microsoft.com/office/drawing/2014/main" id="{FCD1B7DC-B475-4245-AAFD-66ED0F58727E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0" name="形状">
              <a:extLst>
                <a:ext uri="{FF2B5EF4-FFF2-40B4-BE49-F238E27FC236}">
                  <a16:creationId xmlns:a16="http://schemas.microsoft.com/office/drawing/2014/main" id="{D603420A-E34B-4176-8BB1-7B34371EB348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1" name="圆形">
              <a:extLst>
                <a:ext uri="{FF2B5EF4-FFF2-40B4-BE49-F238E27FC236}">
                  <a16:creationId xmlns:a16="http://schemas.microsoft.com/office/drawing/2014/main" id="{4A12EB18-40D7-4EB5-AB0F-E005B7D7B982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2" name="圆形">
              <a:extLst>
                <a:ext uri="{FF2B5EF4-FFF2-40B4-BE49-F238E27FC236}">
                  <a16:creationId xmlns:a16="http://schemas.microsoft.com/office/drawing/2014/main" id="{2421BA52-08DA-4298-B214-945F45602CF7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3" name="线条">
              <a:extLst>
                <a:ext uri="{FF2B5EF4-FFF2-40B4-BE49-F238E27FC236}">
                  <a16:creationId xmlns:a16="http://schemas.microsoft.com/office/drawing/2014/main" id="{934F9267-764F-43BB-8F01-A2C8769F659B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84" name="2021 HAPPY SUMMER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5E39DD-9FB7-4297-92F3-69DAD18C8927}"/>
              </a:ext>
            </a:extLst>
          </p:cNvPr>
          <p:cNvSpPr txBox="1"/>
          <p:nvPr/>
        </p:nvSpPr>
        <p:spPr>
          <a:xfrm>
            <a:off x="7430593" y="6390210"/>
            <a:ext cx="28036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3200" cap="all">
                <a:solidFill>
                  <a:srgbClr val="212121"/>
                </a:solidFill>
                <a:latin typeface="FZLanTingHei-EB-GBK"/>
                <a:ea typeface="FZLanTingHei-EB-GBK"/>
                <a:cs typeface="FZLanTingHei-EB-GBK"/>
                <a:sym typeface="FZLanTingHei-EB-GBK"/>
              </a:defRPr>
            </a:lvl1pPr>
          </a:lstStyle>
          <a:p>
            <a:pPr defTabSz="1219169" hangingPunct="0"/>
            <a:r>
              <a:rPr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en-US" altLang="zh-CN" sz="1600" b="1" kern="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</a:p>
        </p:txBody>
      </p:sp>
      <p:grpSp>
        <p:nvGrpSpPr>
          <p:cNvPr id="385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B5129FB0-63DF-4351-AB56-47FD0FCC15FC}"/>
              </a:ext>
            </a:extLst>
          </p:cNvPr>
          <p:cNvGrpSpPr/>
          <p:nvPr/>
        </p:nvGrpSpPr>
        <p:grpSpPr>
          <a:xfrm>
            <a:off x="10364129" y="6378764"/>
            <a:ext cx="330447" cy="288657"/>
            <a:chOff x="0" y="0"/>
            <a:chExt cx="660892" cy="577312"/>
          </a:xfrm>
        </p:grpSpPr>
        <p:sp>
          <p:nvSpPr>
            <p:cNvPr id="386" name="椭圆形">
              <a:extLst>
                <a:ext uri="{FF2B5EF4-FFF2-40B4-BE49-F238E27FC236}">
                  <a16:creationId xmlns:a16="http://schemas.microsoft.com/office/drawing/2014/main" id="{41EB6D5F-D675-4AED-8DD4-55AF97A77A96}"/>
                </a:ext>
              </a:extLst>
            </p:cNvPr>
            <p:cNvSpPr/>
            <p:nvPr/>
          </p:nvSpPr>
          <p:spPr>
            <a:xfrm rot="20236989">
              <a:off x="26915" y="157830"/>
              <a:ext cx="607063" cy="26134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7" name="形状">
              <a:extLst>
                <a:ext uri="{FF2B5EF4-FFF2-40B4-BE49-F238E27FC236}">
                  <a16:creationId xmlns:a16="http://schemas.microsoft.com/office/drawing/2014/main" id="{A595E806-3AFF-4296-B757-7111AE99D785}"/>
                </a:ext>
              </a:extLst>
            </p:cNvPr>
            <p:cNvSpPr/>
            <p:nvPr/>
          </p:nvSpPr>
          <p:spPr>
            <a:xfrm rot="20283060">
              <a:off x="128024" y="56156"/>
              <a:ext cx="390649" cy="46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531" y="11213"/>
                    <a:pt x="4884" y="12362"/>
                    <a:pt x="6766" y="14103"/>
                  </a:cubicBezTo>
                  <a:cubicBezTo>
                    <a:pt x="8907" y="16084"/>
                    <a:pt x="10327" y="18722"/>
                    <a:pt x="10800" y="21600"/>
                  </a:cubicBezTo>
                  <a:cubicBezTo>
                    <a:pt x="11479" y="18836"/>
                    <a:pt x="12943" y="16327"/>
                    <a:pt x="15016" y="14376"/>
                  </a:cubicBezTo>
                  <a:cubicBezTo>
                    <a:pt x="16865" y="12636"/>
                    <a:pt x="19133" y="11404"/>
                    <a:pt x="21600" y="10800"/>
                  </a:cubicBezTo>
                  <a:cubicBezTo>
                    <a:pt x="18857" y="10117"/>
                    <a:pt x="16366" y="8664"/>
                    <a:pt x="14421" y="6612"/>
                  </a:cubicBezTo>
                  <a:cubicBezTo>
                    <a:pt x="12663" y="4758"/>
                    <a:pt x="11416" y="2480"/>
                    <a:pt x="10800" y="0"/>
                  </a:cubicBezTo>
                  <a:cubicBezTo>
                    <a:pt x="10144" y="2478"/>
                    <a:pt x="8872" y="4750"/>
                    <a:pt x="7101" y="6603"/>
                  </a:cubicBezTo>
                  <a:cubicBezTo>
                    <a:pt x="5166" y="8629"/>
                    <a:pt x="2708" y="10082"/>
                    <a:pt x="0" y="10800"/>
                  </a:cubicBezTo>
                  <a:close/>
                </a:path>
              </a:pathLst>
            </a:custGeom>
            <a:solidFill>
              <a:srgbClr val="ED9D3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8" name="圆形">
              <a:extLst>
                <a:ext uri="{FF2B5EF4-FFF2-40B4-BE49-F238E27FC236}">
                  <a16:creationId xmlns:a16="http://schemas.microsoft.com/office/drawing/2014/main" id="{42B8E007-EAD7-4AE3-B539-B64036266370}"/>
                </a:ext>
              </a:extLst>
            </p:cNvPr>
            <p:cNvSpPr/>
            <p:nvPr/>
          </p:nvSpPr>
          <p:spPr>
            <a:xfrm>
              <a:off x="519143" y="106498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9" name="圆形">
              <a:extLst>
                <a:ext uri="{FF2B5EF4-FFF2-40B4-BE49-F238E27FC236}">
                  <a16:creationId xmlns:a16="http://schemas.microsoft.com/office/drawing/2014/main" id="{7299E45D-C93B-4925-A39A-D513A5B4A609}"/>
                </a:ext>
              </a:extLst>
            </p:cNvPr>
            <p:cNvSpPr/>
            <p:nvPr/>
          </p:nvSpPr>
          <p:spPr>
            <a:xfrm>
              <a:off x="133900" y="429112"/>
              <a:ext cx="52307" cy="5230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0" name="线条">
              <a:extLst>
                <a:ext uri="{FF2B5EF4-FFF2-40B4-BE49-F238E27FC236}">
                  <a16:creationId xmlns:a16="http://schemas.microsoft.com/office/drawing/2014/main" id="{365EC615-BE64-4E7F-8AF1-CA87BEA181DC}"/>
                </a:ext>
              </a:extLst>
            </p:cNvPr>
            <p:cNvSpPr/>
            <p:nvPr/>
          </p:nvSpPr>
          <p:spPr>
            <a:xfrm flipV="1">
              <a:off x="336264" y="391841"/>
              <a:ext cx="81883" cy="33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91" name="台灯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F4BFEED-98F7-465B-A35E-C43E39ADFB8B}"/>
              </a:ext>
            </a:extLst>
          </p:cNvPr>
          <p:cNvSpPr/>
          <p:nvPr/>
        </p:nvSpPr>
        <p:spPr>
          <a:xfrm>
            <a:off x="11313074" y="5878614"/>
            <a:ext cx="657589" cy="610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16002" y="0"/>
                </a:moveTo>
                <a:lnTo>
                  <a:pt x="15692" y="171"/>
                </a:lnTo>
                <a:lnTo>
                  <a:pt x="15886" y="578"/>
                </a:lnTo>
                <a:lnTo>
                  <a:pt x="15308" y="898"/>
                </a:lnTo>
                <a:lnTo>
                  <a:pt x="16044" y="3041"/>
                </a:lnTo>
                <a:lnTo>
                  <a:pt x="15405" y="3377"/>
                </a:lnTo>
                <a:lnTo>
                  <a:pt x="14353" y="2744"/>
                </a:lnTo>
                <a:cubicBezTo>
                  <a:pt x="14137" y="2614"/>
                  <a:pt x="13873" y="2784"/>
                  <a:pt x="13877" y="3051"/>
                </a:cubicBezTo>
                <a:lnTo>
                  <a:pt x="13877" y="3091"/>
                </a:lnTo>
                <a:lnTo>
                  <a:pt x="2084" y="5347"/>
                </a:lnTo>
                <a:cubicBezTo>
                  <a:pt x="1994" y="5133"/>
                  <a:pt x="1750" y="5044"/>
                  <a:pt x="1557" y="5163"/>
                </a:cubicBezTo>
                <a:lnTo>
                  <a:pt x="189" y="6011"/>
                </a:lnTo>
                <a:cubicBezTo>
                  <a:pt x="-16" y="6138"/>
                  <a:pt x="-63" y="6434"/>
                  <a:pt x="92" y="6626"/>
                </a:cubicBezTo>
                <a:lnTo>
                  <a:pt x="779" y="7478"/>
                </a:lnTo>
                <a:cubicBezTo>
                  <a:pt x="871" y="7592"/>
                  <a:pt x="1012" y="7637"/>
                  <a:pt x="1144" y="7604"/>
                </a:cubicBezTo>
                <a:lnTo>
                  <a:pt x="7842" y="17569"/>
                </a:lnTo>
                <a:cubicBezTo>
                  <a:pt x="7796" y="17616"/>
                  <a:pt x="7773" y="17684"/>
                  <a:pt x="7782" y="17753"/>
                </a:cubicBezTo>
                <a:cubicBezTo>
                  <a:pt x="7805" y="17919"/>
                  <a:pt x="7846" y="18228"/>
                  <a:pt x="7866" y="18410"/>
                </a:cubicBezTo>
                <a:cubicBezTo>
                  <a:pt x="7867" y="18424"/>
                  <a:pt x="7870" y="18437"/>
                  <a:pt x="7874" y="18450"/>
                </a:cubicBezTo>
                <a:lnTo>
                  <a:pt x="7811" y="18450"/>
                </a:lnTo>
                <a:lnTo>
                  <a:pt x="6110" y="18999"/>
                </a:lnTo>
                <a:lnTo>
                  <a:pt x="4674" y="20383"/>
                </a:lnTo>
                <a:lnTo>
                  <a:pt x="4674" y="21600"/>
                </a:lnTo>
                <a:lnTo>
                  <a:pt x="11853" y="21600"/>
                </a:lnTo>
                <a:lnTo>
                  <a:pt x="11853" y="20383"/>
                </a:lnTo>
                <a:lnTo>
                  <a:pt x="10417" y="18999"/>
                </a:lnTo>
                <a:lnTo>
                  <a:pt x="8936" y="18522"/>
                </a:lnTo>
                <a:lnTo>
                  <a:pt x="9489" y="18094"/>
                </a:lnTo>
                <a:cubicBezTo>
                  <a:pt x="9571" y="18031"/>
                  <a:pt x="9596" y="17911"/>
                  <a:pt x="9547" y="17817"/>
                </a:cubicBezTo>
                <a:lnTo>
                  <a:pt x="9431" y="17599"/>
                </a:lnTo>
                <a:cubicBezTo>
                  <a:pt x="9405" y="17549"/>
                  <a:pt x="9399" y="17490"/>
                  <a:pt x="9414" y="17435"/>
                </a:cubicBezTo>
                <a:lnTo>
                  <a:pt x="9598" y="16747"/>
                </a:lnTo>
                <a:cubicBezTo>
                  <a:pt x="9619" y="16666"/>
                  <a:pt x="9595" y="16579"/>
                  <a:pt x="9535" y="16525"/>
                </a:cubicBezTo>
                <a:lnTo>
                  <a:pt x="9365" y="16373"/>
                </a:lnTo>
                <a:cubicBezTo>
                  <a:pt x="9291" y="16306"/>
                  <a:pt x="9183" y="16306"/>
                  <a:pt x="9110" y="16374"/>
                </a:cubicBezTo>
                <a:lnTo>
                  <a:pt x="8838" y="16630"/>
                </a:lnTo>
                <a:lnTo>
                  <a:pt x="2301" y="6905"/>
                </a:lnTo>
                <a:cubicBezTo>
                  <a:pt x="2345" y="6870"/>
                  <a:pt x="2380" y="6825"/>
                  <a:pt x="2405" y="6775"/>
                </a:cubicBezTo>
                <a:lnTo>
                  <a:pt x="13948" y="4567"/>
                </a:lnTo>
                <a:cubicBezTo>
                  <a:pt x="14038" y="4712"/>
                  <a:pt x="14225" y="4774"/>
                  <a:pt x="14380" y="4673"/>
                </a:cubicBezTo>
                <a:lnTo>
                  <a:pt x="15437" y="3990"/>
                </a:lnTo>
                <a:cubicBezTo>
                  <a:pt x="15522" y="3936"/>
                  <a:pt x="15571" y="3851"/>
                  <a:pt x="15587" y="3759"/>
                </a:cubicBezTo>
                <a:lnTo>
                  <a:pt x="16161" y="3456"/>
                </a:lnTo>
                <a:lnTo>
                  <a:pt x="15784" y="7603"/>
                </a:lnTo>
                <a:lnTo>
                  <a:pt x="21537" y="4414"/>
                </a:lnTo>
                <a:lnTo>
                  <a:pt x="18153" y="2300"/>
                </a:lnTo>
                <a:lnTo>
                  <a:pt x="16771" y="86"/>
                </a:lnTo>
                <a:lnTo>
                  <a:pt x="16194" y="406"/>
                </a:lnTo>
                <a:lnTo>
                  <a:pt x="16002" y="0"/>
                </a:lnTo>
                <a:close/>
                <a:moveTo>
                  <a:pt x="13884" y="3526"/>
                </a:moveTo>
                <a:lnTo>
                  <a:pt x="13892" y="4143"/>
                </a:lnTo>
                <a:lnTo>
                  <a:pt x="2395" y="6342"/>
                </a:lnTo>
                <a:lnTo>
                  <a:pt x="2213" y="5758"/>
                </a:lnTo>
                <a:lnTo>
                  <a:pt x="13884" y="3526"/>
                </a:lnTo>
                <a:close/>
                <a:moveTo>
                  <a:pt x="1958" y="7124"/>
                </a:moveTo>
                <a:lnTo>
                  <a:pt x="8537" y="16914"/>
                </a:lnTo>
                <a:lnTo>
                  <a:pt x="8143" y="17287"/>
                </a:lnTo>
                <a:lnTo>
                  <a:pt x="1503" y="7406"/>
                </a:lnTo>
                <a:lnTo>
                  <a:pt x="1958" y="7124"/>
                </a:lnTo>
                <a:close/>
              </a:path>
            </a:pathLst>
          </a:custGeom>
          <a:solidFill>
            <a:srgbClr val="FF7E79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2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551BF5B9-2DC1-443C-971A-96950EA32324}"/>
              </a:ext>
            </a:extLst>
          </p:cNvPr>
          <p:cNvSpPr/>
          <p:nvPr/>
        </p:nvSpPr>
        <p:spPr>
          <a:xfrm>
            <a:off x="10763503" y="3489336"/>
            <a:ext cx="513928" cy="323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3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6C5ED2C-BA88-4EF4-BA86-B8709FA2A568}"/>
              </a:ext>
            </a:extLst>
          </p:cNvPr>
          <p:cNvSpPr/>
          <p:nvPr/>
        </p:nvSpPr>
        <p:spPr>
          <a:xfrm flipH="1">
            <a:off x="619814" y="2500616"/>
            <a:ext cx="690767" cy="488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4" name="形状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CE32271B-FE0D-46B8-AD40-E0CB0D3BD5D9}"/>
              </a:ext>
            </a:extLst>
          </p:cNvPr>
          <p:cNvSpPr/>
          <p:nvPr/>
        </p:nvSpPr>
        <p:spPr>
          <a:xfrm>
            <a:off x="11804903" y="4917281"/>
            <a:ext cx="977424" cy="614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0880" extrusionOk="0">
                <a:moveTo>
                  <a:pt x="9936" y="0"/>
                </a:moveTo>
                <a:cubicBezTo>
                  <a:pt x="8275" y="0"/>
                  <a:pt x="6615" y="1014"/>
                  <a:pt x="5348" y="3038"/>
                </a:cubicBezTo>
                <a:cubicBezTo>
                  <a:pt x="4152" y="4948"/>
                  <a:pt x="3541" y="7417"/>
                  <a:pt x="3473" y="9919"/>
                </a:cubicBezTo>
                <a:cubicBezTo>
                  <a:pt x="2582" y="9904"/>
                  <a:pt x="1687" y="10433"/>
                  <a:pt x="1007" y="11519"/>
                </a:cubicBezTo>
                <a:cubicBezTo>
                  <a:pt x="-335" y="13661"/>
                  <a:pt x="-335" y="17131"/>
                  <a:pt x="1007" y="19274"/>
                </a:cubicBezTo>
                <a:cubicBezTo>
                  <a:pt x="2348" y="21416"/>
                  <a:pt x="4525" y="21416"/>
                  <a:pt x="5867" y="19274"/>
                </a:cubicBezTo>
                <a:cubicBezTo>
                  <a:pt x="5969" y="19110"/>
                  <a:pt x="6048" y="18926"/>
                  <a:pt x="6135" y="18749"/>
                </a:cubicBezTo>
                <a:cubicBezTo>
                  <a:pt x="8167" y="21104"/>
                  <a:pt x="10844" y="21309"/>
                  <a:pt x="13012" y="19436"/>
                </a:cubicBezTo>
                <a:cubicBezTo>
                  <a:pt x="14938" y="21600"/>
                  <a:pt x="17614" y="21325"/>
                  <a:pt x="19337" y="18574"/>
                </a:cubicBezTo>
                <a:cubicBezTo>
                  <a:pt x="21265" y="15495"/>
                  <a:pt x="21265" y="10503"/>
                  <a:pt x="19337" y="7424"/>
                </a:cubicBezTo>
                <a:cubicBezTo>
                  <a:pt x="18291" y="5754"/>
                  <a:pt x="16892" y="5021"/>
                  <a:pt x="15523" y="5163"/>
                </a:cubicBezTo>
                <a:cubicBezTo>
                  <a:pt x="15248" y="4409"/>
                  <a:pt x="14930" y="3685"/>
                  <a:pt x="14525" y="3038"/>
                </a:cubicBezTo>
                <a:cubicBezTo>
                  <a:pt x="13258" y="1014"/>
                  <a:pt x="11598" y="0"/>
                  <a:pt x="9936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5" name="棕榈树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55D8345-5EE1-4C99-A9BC-CA023B38ABEB}"/>
              </a:ext>
            </a:extLst>
          </p:cNvPr>
          <p:cNvSpPr/>
          <p:nvPr/>
        </p:nvSpPr>
        <p:spPr>
          <a:xfrm>
            <a:off x="11407782" y="4002027"/>
            <a:ext cx="494241" cy="730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84" y="0"/>
                </a:moveTo>
                <a:cubicBezTo>
                  <a:pt x="6984" y="0"/>
                  <a:pt x="7408" y="293"/>
                  <a:pt x="8033" y="823"/>
                </a:cubicBezTo>
                <a:cubicBezTo>
                  <a:pt x="6733" y="303"/>
                  <a:pt x="4906" y="71"/>
                  <a:pt x="2346" y="404"/>
                </a:cubicBezTo>
                <a:cubicBezTo>
                  <a:pt x="2379" y="414"/>
                  <a:pt x="2413" y="425"/>
                  <a:pt x="2446" y="435"/>
                </a:cubicBezTo>
                <a:cubicBezTo>
                  <a:pt x="3367" y="368"/>
                  <a:pt x="4667" y="443"/>
                  <a:pt x="6091" y="1050"/>
                </a:cubicBezTo>
                <a:cubicBezTo>
                  <a:pt x="5081" y="878"/>
                  <a:pt x="4146" y="782"/>
                  <a:pt x="3362" y="729"/>
                </a:cubicBezTo>
                <a:cubicBezTo>
                  <a:pt x="5630" y="1493"/>
                  <a:pt x="7737" y="2480"/>
                  <a:pt x="9386" y="4022"/>
                </a:cubicBezTo>
                <a:cubicBezTo>
                  <a:pt x="7002" y="2252"/>
                  <a:pt x="2994" y="2876"/>
                  <a:pt x="2994" y="2876"/>
                </a:cubicBezTo>
                <a:cubicBezTo>
                  <a:pt x="2994" y="2876"/>
                  <a:pt x="5165" y="3008"/>
                  <a:pt x="7370" y="3520"/>
                </a:cubicBezTo>
                <a:cubicBezTo>
                  <a:pt x="4779" y="3019"/>
                  <a:pt x="1638" y="2996"/>
                  <a:pt x="0" y="5174"/>
                </a:cubicBezTo>
                <a:cubicBezTo>
                  <a:pt x="173" y="5136"/>
                  <a:pt x="357" y="5099"/>
                  <a:pt x="550" y="5061"/>
                </a:cubicBezTo>
                <a:cubicBezTo>
                  <a:pt x="725" y="4809"/>
                  <a:pt x="1072" y="4512"/>
                  <a:pt x="1770" y="4368"/>
                </a:cubicBezTo>
                <a:cubicBezTo>
                  <a:pt x="1503" y="4613"/>
                  <a:pt x="1280" y="4807"/>
                  <a:pt x="1096" y="4960"/>
                </a:cubicBezTo>
                <a:cubicBezTo>
                  <a:pt x="2271" y="4758"/>
                  <a:pt x="3752" y="4598"/>
                  <a:pt x="5502" y="4664"/>
                </a:cubicBezTo>
                <a:cubicBezTo>
                  <a:pt x="4730" y="4840"/>
                  <a:pt x="4224" y="5089"/>
                  <a:pt x="4224" y="5089"/>
                </a:cubicBezTo>
                <a:cubicBezTo>
                  <a:pt x="4224" y="5089"/>
                  <a:pt x="6557" y="4831"/>
                  <a:pt x="8684" y="5023"/>
                </a:cubicBezTo>
                <a:cubicBezTo>
                  <a:pt x="6742" y="5445"/>
                  <a:pt x="3491" y="6554"/>
                  <a:pt x="3267" y="9264"/>
                </a:cubicBezTo>
                <a:cubicBezTo>
                  <a:pt x="3461" y="8961"/>
                  <a:pt x="3788" y="8631"/>
                  <a:pt x="4329" y="8323"/>
                </a:cubicBezTo>
                <a:cubicBezTo>
                  <a:pt x="3980" y="8942"/>
                  <a:pt x="3705" y="9382"/>
                  <a:pt x="3498" y="9692"/>
                </a:cubicBezTo>
                <a:cubicBezTo>
                  <a:pt x="4319" y="8964"/>
                  <a:pt x="5372" y="8011"/>
                  <a:pt x="6755" y="7147"/>
                </a:cubicBezTo>
                <a:cubicBezTo>
                  <a:pt x="6276" y="7726"/>
                  <a:pt x="6277" y="8238"/>
                  <a:pt x="6277" y="8238"/>
                </a:cubicBezTo>
                <a:cubicBezTo>
                  <a:pt x="6277" y="8238"/>
                  <a:pt x="7903" y="6926"/>
                  <a:pt x="9878" y="5721"/>
                </a:cubicBezTo>
                <a:lnTo>
                  <a:pt x="9955" y="5696"/>
                </a:lnTo>
                <a:lnTo>
                  <a:pt x="9528" y="7094"/>
                </a:lnTo>
                <a:lnTo>
                  <a:pt x="9356" y="7101"/>
                </a:lnTo>
                <a:lnTo>
                  <a:pt x="8893" y="8821"/>
                </a:lnTo>
                <a:lnTo>
                  <a:pt x="8705" y="8738"/>
                </a:lnTo>
                <a:lnTo>
                  <a:pt x="8149" y="11431"/>
                </a:lnTo>
                <a:lnTo>
                  <a:pt x="7941" y="11442"/>
                </a:lnTo>
                <a:lnTo>
                  <a:pt x="7627" y="14159"/>
                </a:lnTo>
                <a:lnTo>
                  <a:pt x="7419" y="14126"/>
                </a:lnTo>
                <a:lnTo>
                  <a:pt x="7694" y="17418"/>
                </a:lnTo>
                <a:lnTo>
                  <a:pt x="7522" y="17467"/>
                </a:lnTo>
                <a:lnTo>
                  <a:pt x="8394" y="21600"/>
                </a:lnTo>
                <a:lnTo>
                  <a:pt x="10050" y="21600"/>
                </a:lnTo>
                <a:lnTo>
                  <a:pt x="9219" y="16988"/>
                </a:lnTo>
                <a:lnTo>
                  <a:pt x="9080" y="17027"/>
                </a:lnTo>
                <a:lnTo>
                  <a:pt x="9116" y="14389"/>
                </a:lnTo>
                <a:lnTo>
                  <a:pt x="9014" y="14372"/>
                </a:lnTo>
                <a:lnTo>
                  <a:pt x="9572" y="11356"/>
                </a:lnTo>
                <a:lnTo>
                  <a:pt x="9428" y="11363"/>
                </a:lnTo>
                <a:lnTo>
                  <a:pt x="10058" y="9345"/>
                </a:lnTo>
                <a:lnTo>
                  <a:pt x="9960" y="9300"/>
                </a:lnTo>
                <a:lnTo>
                  <a:pt x="10855" y="7042"/>
                </a:lnTo>
                <a:lnTo>
                  <a:pt x="10727" y="7047"/>
                </a:lnTo>
                <a:lnTo>
                  <a:pt x="11411" y="5590"/>
                </a:lnTo>
                <a:lnTo>
                  <a:pt x="11576" y="5625"/>
                </a:lnTo>
                <a:cubicBezTo>
                  <a:pt x="12145" y="5789"/>
                  <a:pt x="15386" y="6763"/>
                  <a:pt x="17263" y="8200"/>
                </a:cubicBezTo>
                <a:cubicBezTo>
                  <a:pt x="16976" y="7698"/>
                  <a:pt x="16556" y="7293"/>
                  <a:pt x="16069" y="6966"/>
                </a:cubicBezTo>
                <a:cubicBezTo>
                  <a:pt x="17217" y="7490"/>
                  <a:pt x="18204" y="8127"/>
                  <a:pt x="19190" y="8903"/>
                </a:cubicBezTo>
                <a:cubicBezTo>
                  <a:pt x="19190" y="8903"/>
                  <a:pt x="19243" y="8153"/>
                  <a:pt x="17860" y="6811"/>
                </a:cubicBezTo>
                <a:cubicBezTo>
                  <a:pt x="18409" y="6987"/>
                  <a:pt x="18782" y="7186"/>
                  <a:pt x="19030" y="7389"/>
                </a:cubicBezTo>
                <a:cubicBezTo>
                  <a:pt x="18317" y="5790"/>
                  <a:pt x="15876" y="5194"/>
                  <a:pt x="13878" y="4979"/>
                </a:cubicBezTo>
                <a:cubicBezTo>
                  <a:pt x="17204" y="4788"/>
                  <a:pt x="19688" y="5346"/>
                  <a:pt x="21345" y="5857"/>
                </a:cubicBezTo>
                <a:cubicBezTo>
                  <a:pt x="20837" y="5280"/>
                  <a:pt x="20715" y="5068"/>
                  <a:pt x="20715" y="5068"/>
                </a:cubicBezTo>
                <a:cubicBezTo>
                  <a:pt x="20715" y="5068"/>
                  <a:pt x="21165" y="5214"/>
                  <a:pt x="21600" y="5576"/>
                </a:cubicBezTo>
                <a:cubicBezTo>
                  <a:pt x="20243" y="3489"/>
                  <a:pt x="17402" y="3255"/>
                  <a:pt x="14925" y="3532"/>
                </a:cubicBezTo>
                <a:cubicBezTo>
                  <a:pt x="15909" y="3391"/>
                  <a:pt x="17016" y="3280"/>
                  <a:pt x="17963" y="3304"/>
                </a:cubicBezTo>
                <a:cubicBezTo>
                  <a:pt x="15130" y="2253"/>
                  <a:pt x="12296" y="4013"/>
                  <a:pt x="12296" y="4013"/>
                </a:cubicBezTo>
                <a:cubicBezTo>
                  <a:pt x="13338" y="2620"/>
                  <a:pt x="14831" y="1764"/>
                  <a:pt x="16875" y="900"/>
                </a:cubicBezTo>
                <a:cubicBezTo>
                  <a:pt x="16340" y="898"/>
                  <a:pt x="16147" y="879"/>
                  <a:pt x="16147" y="879"/>
                </a:cubicBezTo>
                <a:cubicBezTo>
                  <a:pt x="16147" y="879"/>
                  <a:pt x="16363" y="777"/>
                  <a:pt x="16743" y="691"/>
                </a:cubicBezTo>
                <a:cubicBezTo>
                  <a:pt x="14578" y="410"/>
                  <a:pt x="13156" y="975"/>
                  <a:pt x="12229" y="1755"/>
                </a:cubicBezTo>
                <a:cubicBezTo>
                  <a:pt x="12556" y="1366"/>
                  <a:pt x="12930" y="988"/>
                  <a:pt x="13335" y="689"/>
                </a:cubicBezTo>
                <a:cubicBezTo>
                  <a:pt x="10956" y="1222"/>
                  <a:pt x="10858" y="3023"/>
                  <a:pt x="10886" y="3574"/>
                </a:cubicBezTo>
                <a:cubicBezTo>
                  <a:pt x="10875" y="3599"/>
                  <a:pt x="10866" y="3625"/>
                  <a:pt x="10855" y="3649"/>
                </a:cubicBezTo>
                <a:cubicBezTo>
                  <a:pt x="10767" y="3402"/>
                  <a:pt x="10653" y="3150"/>
                  <a:pt x="10511" y="2900"/>
                </a:cubicBezTo>
                <a:cubicBezTo>
                  <a:pt x="9515" y="694"/>
                  <a:pt x="6984" y="0"/>
                  <a:pt x="6984" y="0"/>
                </a:cubicBezTo>
                <a:close/>
              </a:path>
            </a:pathLst>
          </a:custGeom>
          <a:solidFill>
            <a:srgbClr val="FBE64D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6" name="圆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DF81938E-F692-465C-ADEC-9302A0D44122}"/>
              </a:ext>
            </a:extLst>
          </p:cNvPr>
          <p:cNvSpPr/>
          <p:nvPr/>
        </p:nvSpPr>
        <p:spPr>
          <a:xfrm>
            <a:off x="11837708" y="3849439"/>
            <a:ext cx="118113" cy="118114"/>
          </a:xfrm>
          <a:prstGeom prst="ellipse">
            <a:avLst/>
          </a:pr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7" name="河流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CF53D5B-71D3-43F7-9F13-87B6A4E65096}"/>
              </a:ext>
            </a:extLst>
          </p:cNvPr>
          <p:cNvSpPr/>
          <p:nvPr/>
        </p:nvSpPr>
        <p:spPr>
          <a:xfrm>
            <a:off x="11348183" y="4753814"/>
            <a:ext cx="452338" cy="45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7" h="21568" extrusionOk="0">
                <a:moveTo>
                  <a:pt x="9496" y="0"/>
                </a:moveTo>
                <a:cubicBezTo>
                  <a:pt x="9451" y="0"/>
                  <a:pt x="9440" y="80"/>
                  <a:pt x="9485" y="86"/>
                </a:cubicBezTo>
                <a:cubicBezTo>
                  <a:pt x="10244" y="237"/>
                  <a:pt x="13119" y="378"/>
                  <a:pt x="13758" y="1230"/>
                </a:cubicBezTo>
                <a:cubicBezTo>
                  <a:pt x="14311" y="1963"/>
                  <a:pt x="11009" y="2372"/>
                  <a:pt x="8344" y="3505"/>
                </a:cubicBezTo>
                <a:cubicBezTo>
                  <a:pt x="5499" y="4718"/>
                  <a:pt x="4439" y="6939"/>
                  <a:pt x="5504" y="8303"/>
                </a:cubicBezTo>
                <a:cubicBezTo>
                  <a:pt x="6570" y="9668"/>
                  <a:pt x="12015" y="11545"/>
                  <a:pt x="11075" y="13416"/>
                </a:cubicBezTo>
                <a:cubicBezTo>
                  <a:pt x="10135" y="15287"/>
                  <a:pt x="6566" y="15729"/>
                  <a:pt x="3434" y="17923"/>
                </a:cubicBezTo>
                <a:cubicBezTo>
                  <a:pt x="302" y="20118"/>
                  <a:pt x="0" y="21568"/>
                  <a:pt x="0" y="21568"/>
                </a:cubicBezTo>
                <a:lnTo>
                  <a:pt x="12371" y="21568"/>
                </a:lnTo>
                <a:cubicBezTo>
                  <a:pt x="13215" y="20851"/>
                  <a:pt x="14849" y="19670"/>
                  <a:pt x="16317" y="18651"/>
                </a:cubicBezTo>
                <a:cubicBezTo>
                  <a:pt x="18523" y="17120"/>
                  <a:pt x="21600" y="14381"/>
                  <a:pt x="19353" y="12014"/>
                </a:cubicBezTo>
                <a:cubicBezTo>
                  <a:pt x="16035" y="8531"/>
                  <a:pt x="10018" y="7796"/>
                  <a:pt x="10566" y="6152"/>
                </a:cubicBezTo>
                <a:cubicBezTo>
                  <a:pt x="11114" y="4507"/>
                  <a:pt x="17457" y="3457"/>
                  <a:pt x="16397" y="1365"/>
                </a:cubicBezTo>
                <a:cubicBezTo>
                  <a:pt x="15683" y="-32"/>
                  <a:pt x="11024" y="0"/>
                  <a:pt x="9496" y="0"/>
                </a:cubicBezTo>
                <a:close/>
                <a:moveTo>
                  <a:pt x="8475" y="987"/>
                </a:moveTo>
                <a:cubicBezTo>
                  <a:pt x="8394" y="987"/>
                  <a:pt x="8329" y="1056"/>
                  <a:pt x="8329" y="1142"/>
                </a:cubicBezTo>
                <a:cubicBezTo>
                  <a:pt x="8329" y="1228"/>
                  <a:pt x="8394" y="1299"/>
                  <a:pt x="8475" y="1299"/>
                </a:cubicBezTo>
                <a:lnTo>
                  <a:pt x="11653" y="1299"/>
                </a:lnTo>
                <a:cubicBezTo>
                  <a:pt x="11733" y="1299"/>
                  <a:pt x="11797" y="1228"/>
                  <a:pt x="11797" y="1142"/>
                </a:cubicBezTo>
                <a:cubicBezTo>
                  <a:pt x="11797" y="1056"/>
                  <a:pt x="11733" y="987"/>
                  <a:pt x="11653" y="987"/>
                </a:cubicBezTo>
                <a:lnTo>
                  <a:pt x="8475" y="987"/>
                </a:lnTo>
                <a:close/>
                <a:moveTo>
                  <a:pt x="7595" y="1708"/>
                </a:moveTo>
                <a:cubicBezTo>
                  <a:pt x="7515" y="1708"/>
                  <a:pt x="7449" y="1779"/>
                  <a:pt x="7449" y="1865"/>
                </a:cubicBezTo>
                <a:cubicBezTo>
                  <a:pt x="7449" y="1951"/>
                  <a:pt x="7515" y="2022"/>
                  <a:pt x="7595" y="2022"/>
                </a:cubicBezTo>
                <a:lnTo>
                  <a:pt x="10773" y="2022"/>
                </a:lnTo>
                <a:cubicBezTo>
                  <a:pt x="10853" y="2022"/>
                  <a:pt x="10917" y="1951"/>
                  <a:pt x="10917" y="1865"/>
                </a:cubicBezTo>
                <a:cubicBezTo>
                  <a:pt x="10917" y="1779"/>
                  <a:pt x="10853" y="1708"/>
                  <a:pt x="10773" y="1708"/>
                </a:cubicBezTo>
                <a:lnTo>
                  <a:pt x="7595" y="1708"/>
                </a:lnTo>
                <a:close/>
                <a:moveTo>
                  <a:pt x="13677" y="5105"/>
                </a:moveTo>
                <a:cubicBezTo>
                  <a:pt x="13572" y="5105"/>
                  <a:pt x="13481" y="5197"/>
                  <a:pt x="13481" y="5316"/>
                </a:cubicBezTo>
                <a:cubicBezTo>
                  <a:pt x="13481" y="5435"/>
                  <a:pt x="13567" y="5527"/>
                  <a:pt x="13677" y="5527"/>
                </a:cubicBezTo>
                <a:lnTo>
                  <a:pt x="17488" y="5527"/>
                </a:lnTo>
                <a:cubicBezTo>
                  <a:pt x="17599" y="5527"/>
                  <a:pt x="17685" y="5435"/>
                  <a:pt x="17685" y="5316"/>
                </a:cubicBezTo>
                <a:cubicBezTo>
                  <a:pt x="17685" y="5197"/>
                  <a:pt x="17599" y="5105"/>
                  <a:pt x="17488" y="5105"/>
                </a:cubicBezTo>
                <a:lnTo>
                  <a:pt x="13677" y="5105"/>
                </a:lnTo>
                <a:close/>
                <a:moveTo>
                  <a:pt x="12507" y="6103"/>
                </a:moveTo>
                <a:cubicBezTo>
                  <a:pt x="12397" y="6103"/>
                  <a:pt x="12311" y="6195"/>
                  <a:pt x="12311" y="6313"/>
                </a:cubicBezTo>
                <a:cubicBezTo>
                  <a:pt x="12311" y="6432"/>
                  <a:pt x="12397" y="6524"/>
                  <a:pt x="12507" y="6524"/>
                </a:cubicBezTo>
                <a:lnTo>
                  <a:pt x="16317" y="6524"/>
                </a:lnTo>
                <a:cubicBezTo>
                  <a:pt x="16422" y="6524"/>
                  <a:pt x="16513" y="6427"/>
                  <a:pt x="16513" y="6313"/>
                </a:cubicBezTo>
                <a:cubicBezTo>
                  <a:pt x="16513" y="6195"/>
                  <a:pt x="16427" y="6103"/>
                  <a:pt x="16317" y="6103"/>
                </a:cubicBezTo>
                <a:lnTo>
                  <a:pt x="12507" y="6103"/>
                </a:lnTo>
                <a:close/>
                <a:moveTo>
                  <a:pt x="13657" y="7095"/>
                </a:moveTo>
                <a:cubicBezTo>
                  <a:pt x="13546" y="7095"/>
                  <a:pt x="13462" y="7187"/>
                  <a:pt x="13462" y="7306"/>
                </a:cubicBezTo>
                <a:cubicBezTo>
                  <a:pt x="13462" y="7425"/>
                  <a:pt x="13546" y="7517"/>
                  <a:pt x="13657" y="7517"/>
                </a:cubicBezTo>
                <a:lnTo>
                  <a:pt x="17468" y="7517"/>
                </a:lnTo>
                <a:cubicBezTo>
                  <a:pt x="17579" y="7517"/>
                  <a:pt x="17664" y="7425"/>
                  <a:pt x="17664" y="7306"/>
                </a:cubicBezTo>
                <a:cubicBezTo>
                  <a:pt x="17664" y="7187"/>
                  <a:pt x="17579" y="7095"/>
                  <a:pt x="17468" y="7095"/>
                </a:cubicBezTo>
                <a:lnTo>
                  <a:pt x="13657" y="7095"/>
                </a:lnTo>
                <a:close/>
                <a:moveTo>
                  <a:pt x="3786" y="11502"/>
                </a:moveTo>
                <a:cubicBezTo>
                  <a:pt x="3650" y="11502"/>
                  <a:pt x="3539" y="11619"/>
                  <a:pt x="3539" y="11765"/>
                </a:cubicBezTo>
                <a:cubicBezTo>
                  <a:pt x="3539" y="11910"/>
                  <a:pt x="3650" y="12029"/>
                  <a:pt x="3786" y="12029"/>
                </a:cubicBezTo>
                <a:lnTo>
                  <a:pt x="7595" y="12029"/>
                </a:lnTo>
                <a:cubicBezTo>
                  <a:pt x="7731" y="12029"/>
                  <a:pt x="7842" y="11910"/>
                  <a:pt x="7842" y="11765"/>
                </a:cubicBezTo>
                <a:cubicBezTo>
                  <a:pt x="7842" y="11619"/>
                  <a:pt x="7731" y="11502"/>
                  <a:pt x="7595" y="11502"/>
                </a:cubicBezTo>
                <a:lnTo>
                  <a:pt x="3786" y="11502"/>
                </a:lnTo>
                <a:close/>
                <a:moveTo>
                  <a:pt x="5193" y="12796"/>
                </a:moveTo>
                <a:cubicBezTo>
                  <a:pt x="5058" y="12796"/>
                  <a:pt x="4947" y="12913"/>
                  <a:pt x="4947" y="13059"/>
                </a:cubicBezTo>
                <a:cubicBezTo>
                  <a:pt x="4947" y="13204"/>
                  <a:pt x="5058" y="13323"/>
                  <a:pt x="5193" y="13323"/>
                </a:cubicBezTo>
                <a:lnTo>
                  <a:pt x="9003" y="13323"/>
                </a:lnTo>
                <a:cubicBezTo>
                  <a:pt x="9138" y="13323"/>
                  <a:pt x="9249" y="13204"/>
                  <a:pt x="9249" y="13059"/>
                </a:cubicBezTo>
                <a:cubicBezTo>
                  <a:pt x="9249" y="12913"/>
                  <a:pt x="9138" y="12796"/>
                  <a:pt x="9003" y="12796"/>
                </a:cubicBezTo>
                <a:lnTo>
                  <a:pt x="5193" y="12796"/>
                </a:lnTo>
                <a:close/>
                <a:moveTo>
                  <a:pt x="3871" y="14090"/>
                </a:moveTo>
                <a:cubicBezTo>
                  <a:pt x="3735" y="14090"/>
                  <a:pt x="3624" y="14207"/>
                  <a:pt x="3624" y="14353"/>
                </a:cubicBezTo>
                <a:cubicBezTo>
                  <a:pt x="3624" y="14498"/>
                  <a:pt x="3735" y="14617"/>
                  <a:pt x="3871" y="14617"/>
                </a:cubicBezTo>
                <a:lnTo>
                  <a:pt x="7682" y="14617"/>
                </a:lnTo>
                <a:cubicBezTo>
                  <a:pt x="7817" y="14617"/>
                  <a:pt x="7927" y="14498"/>
                  <a:pt x="7927" y="14353"/>
                </a:cubicBezTo>
                <a:cubicBezTo>
                  <a:pt x="7927" y="14207"/>
                  <a:pt x="7817" y="14090"/>
                  <a:pt x="7682" y="14090"/>
                </a:cubicBezTo>
                <a:lnTo>
                  <a:pt x="3871" y="14090"/>
                </a:ln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98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1E310ED-739F-4DB6-81E3-18A786E58396}"/>
              </a:ext>
            </a:extLst>
          </p:cNvPr>
          <p:cNvGrpSpPr/>
          <p:nvPr/>
        </p:nvGrpSpPr>
        <p:grpSpPr>
          <a:xfrm>
            <a:off x="10687890" y="2049618"/>
            <a:ext cx="271833" cy="155890"/>
            <a:chOff x="331667" y="15546"/>
            <a:chExt cx="543663" cy="311778"/>
          </a:xfrm>
        </p:grpSpPr>
        <p:sp>
          <p:nvSpPr>
            <p:cNvPr id="399" name="形状">
              <a:extLst>
                <a:ext uri="{FF2B5EF4-FFF2-40B4-BE49-F238E27FC236}">
                  <a16:creationId xmlns:a16="http://schemas.microsoft.com/office/drawing/2014/main" id="{598ACC81-0F67-4387-B7B4-F05863A819F7}"/>
                </a:ext>
              </a:extLst>
            </p:cNvPr>
            <p:cNvSpPr/>
            <p:nvPr/>
          </p:nvSpPr>
          <p:spPr>
            <a:xfrm>
              <a:off x="331667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0" name="形状">
              <a:extLst>
                <a:ext uri="{FF2B5EF4-FFF2-40B4-BE49-F238E27FC236}">
                  <a16:creationId xmlns:a16="http://schemas.microsoft.com/office/drawing/2014/main" id="{72F9BF89-6614-4DE6-9A92-50D64B3888D5}"/>
                </a:ext>
              </a:extLst>
            </p:cNvPr>
            <p:cNvSpPr/>
            <p:nvPr/>
          </p:nvSpPr>
          <p:spPr>
            <a:xfrm>
              <a:off x="484439" y="15546"/>
              <a:ext cx="238121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1" name="形状">
              <a:extLst>
                <a:ext uri="{FF2B5EF4-FFF2-40B4-BE49-F238E27FC236}">
                  <a16:creationId xmlns:a16="http://schemas.microsoft.com/office/drawing/2014/main" id="{EA7E9EC8-7608-44B0-9D41-56E4CA3FC14C}"/>
                </a:ext>
              </a:extLst>
            </p:cNvPr>
            <p:cNvSpPr/>
            <p:nvPr/>
          </p:nvSpPr>
          <p:spPr>
            <a:xfrm>
              <a:off x="637210" y="15546"/>
              <a:ext cx="238122" cy="31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165"/>
                  </a:lnTo>
                  <a:lnTo>
                    <a:pt x="13275" y="10800"/>
                  </a:lnTo>
                  <a:lnTo>
                    <a:pt x="0" y="17435"/>
                  </a:lnTo>
                  <a:lnTo>
                    <a:pt x="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402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19C0ABFC-33EA-449E-8E26-91F037DC743F}"/>
              </a:ext>
            </a:extLst>
          </p:cNvPr>
          <p:cNvGrpSpPr/>
          <p:nvPr/>
        </p:nvGrpSpPr>
        <p:grpSpPr>
          <a:xfrm>
            <a:off x="6077600" y="3516879"/>
            <a:ext cx="659100" cy="671108"/>
            <a:chOff x="6039358" y="1104900"/>
            <a:chExt cx="1318198" cy="1342214"/>
          </a:xfrm>
        </p:grpSpPr>
        <p:sp>
          <p:nvSpPr>
            <p:cNvPr id="403" name="夏日主题风格模板">
              <a:extLst>
                <a:ext uri="{FF2B5EF4-FFF2-40B4-BE49-F238E27FC236}">
                  <a16:creationId xmlns:a16="http://schemas.microsoft.com/office/drawing/2014/main" id="{778E61C7-1A34-4558-9A0C-A4D56CB1AB31}"/>
                </a:ext>
              </a:extLst>
            </p:cNvPr>
            <p:cNvSpPr/>
            <p:nvPr/>
          </p:nvSpPr>
          <p:spPr>
            <a:xfrm>
              <a:off x="6087556" y="117711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FBE64D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BE64D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  <p:sp>
          <p:nvSpPr>
            <p:cNvPr id="404" name="夏日主题风格模板">
              <a:extLst>
                <a:ext uri="{FF2B5EF4-FFF2-40B4-BE49-F238E27FC236}">
                  <a16:creationId xmlns:a16="http://schemas.microsoft.com/office/drawing/2014/main" id="{1F48498F-DE3E-4189-A6DB-EC3488743EBC}"/>
                </a:ext>
              </a:extLst>
            </p:cNvPr>
            <p:cNvSpPr/>
            <p:nvPr/>
          </p:nvSpPr>
          <p:spPr>
            <a:xfrm>
              <a:off x="6039358" y="1104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dist="21188" dir="5400000" rotWithShape="0">
                <a:srgbClr val="FFFFFF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12800">
                  <a:solidFill>
                    <a:srgbClr val="000000"/>
                  </a:solidFill>
                  <a:latin typeface="YouSheBiaoTiHei"/>
                  <a:ea typeface="YouSheBiaoTiHei"/>
                  <a:cs typeface="YouSheBiaoTiHei"/>
                  <a:sym typeface="YouSheBiaoTiHei"/>
                </a:defRPr>
              </a:lvl1pPr>
            </a:lstStyle>
            <a:p>
              <a:pPr marL="0" marR="0" lvl="0" indent="0" algn="ctr" defTabSz="121916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ouSheBiaoTiHei"/>
                <a:ea typeface="YouSheBiaoTiHei"/>
                <a:sym typeface="YouSheBiaoTiHei"/>
              </a:endParaRPr>
            </a:p>
          </p:txBody>
        </p:sp>
      </p:grpSp>
      <p:grpSp>
        <p:nvGrpSpPr>
          <p:cNvPr id="406" name="成组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3E6CC411-97EF-4F11-AB16-CF4F508256DE}"/>
              </a:ext>
            </a:extLst>
          </p:cNvPr>
          <p:cNvGrpSpPr/>
          <p:nvPr/>
        </p:nvGrpSpPr>
        <p:grpSpPr>
          <a:xfrm>
            <a:off x="2686474" y="2261284"/>
            <a:ext cx="2435334" cy="730118"/>
            <a:chOff x="0" y="0"/>
            <a:chExt cx="4870667" cy="1460235"/>
          </a:xfrm>
        </p:grpSpPr>
        <p:sp>
          <p:nvSpPr>
            <p:cNvPr id="407" name="形状">
              <a:extLst>
                <a:ext uri="{FF2B5EF4-FFF2-40B4-BE49-F238E27FC236}">
                  <a16:creationId xmlns:a16="http://schemas.microsoft.com/office/drawing/2014/main" id="{2C5C7EC9-22B1-4DCC-A5D9-DEDE68598A22}"/>
                </a:ext>
              </a:extLst>
            </p:cNvPr>
            <p:cNvSpPr/>
            <p:nvPr/>
          </p:nvSpPr>
          <p:spPr>
            <a:xfrm>
              <a:off x="12918" y="1424"/>
              <a:ext cx="4451583" cy="133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536" y="0"/>
                  </a:lnTo>
                  <a:lnTo>
                    <a:pt x="19536" y="8640"/>
                  </a:lnTo>
                  <a:lnTo>
                    <a:pt x="21600" y="10286"/>
                  </a:lnTo>
                  <a:lnTo>
                    <a:pt x="19536" y="13371"/>
                  </a:lnTo>
                  <a:lnTo>
                    <a:pt x="19536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64D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8" name="线条">
              <a:extLst>
                <a:ext uri="{FF2B5EF4-FFF2-40B4-BE49-F238E27FC236}">
                  <a16:creationId xmlns:a16="http://schemas.microsoft.com/office/drawing/2014/main" id="{7FF97261-5ED5-4054-AF3C-6059AF2A133A}"/>
                </a:ext>
              </a:extLst>
            </p:cNvPr>
            <p:cNvSpPr/>
            <p:nvPr/>
          </p:nvSpPr>
          <p:spPr>
            <a:xfrm>
              <a:off x="4044145" y="0"/>
              <a:ext cx="826523" cy="145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" y="0"/>
                  </a:moveTo>
                  <a:lnTo>
                    <a:pt x="11906" y="1445"/>
                  </a:lnTo>
                  <a:lnTo>
                    <a:pt x="11682" y="9555"/>
                  </a:lnTo>
                  <a:lnTo>
                    <a:pt x="21600" y="10994"/>
                  </a:lnTo>
                  <a:lnTo>
                    <a:pt x="11839" y="13598"/>
                  </a:lnTo>
                  <a:lnTo>
                    <a:pt x="12066" y="21600"/>
                  </a:lnTo>
                  <a:lnTo>
                    <a:pt x="0" y="19749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9" name="线条">
              <a:extLst>
                <a:ext uri="{FF2B5EF4-FFF2-40B4-BE49-F238E27FC236}">
                  <a16:creationId xmlns:a16="http://schemas.microsoft.com/office/drawing/2014/main" id="{4C296330-F283-4CCE-B521-E259DB4C02AC}"/>
                </a:ext>
              </a:extLst>
            </p:cNvPr>
            <p:cNvSpPr/>
            <p:nvPr/>
          </p:nvSpPr>
          <p:spPr>
            <a:xfrm>
              <a:off x="4035628" y="832266"/>
              <a:ext cx="460306" cy="914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" name="线条">
              <a:extLst>
                <a:ext uri="{FF2B5EF4-FFF2-40B4-BE49-F238E27FC236}">
                  <a16:creationId xmlns:a16="http://schemas.microsoft.com/office/drawing/2014/main" id="{F61C4984-8804-46C2-A717-18977F2F7CBA}"/>
                </a:ext>
              </a:extLst>
            </p:cNvPr>
            <p:cNvSpPr/>
            <p:nvPr/>
          </p:nvSpPr>
          <p:spPr>
            <a:xfrm>
              <a:off x="0" y="1331910"/>
              <a:ext cx="4519042" cy="12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487" y="2160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1219169" hangingPunct="0"/>
              <a:endParaRPr sz="600" ker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1" name="北京·2021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EACF4345-0019-4BED-8C43-DAEA3E3CB822}"/>
              </a:ext>
            </a:extLst>
          </p:cNvPr>
          <p:cNvSpPr txBox="1"/>
          <p:nvPr/>
        </p:nvSpPr>
        <p:spPr>
          <a:xfrm>
            <a:off x="2918347" y="2460044"/>
            <a:ext cx="1603003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500" cap="all">
                <a:solidFill>
                  <a:srgbClr val="212121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ctr" defTabSz="1219169" hangingPunct="0"/>
            <a:r>
              <a:rPr lang="zh-CN" altLang="en-US" sz="17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sz="175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" name="眼镜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914CA026-3688-410E-A3EB-5912344B5791}"/>
              </a:ext>
            </a:extLst>
          </p:cNvPr>
          <p:cNvSpPr/>
          <p:nvPr/>
        </p:nvSpPr>
        <p:spPr>
          <a:xfrm rot="1450677">
            <a:off x="8877657" y="3062568"/>
            <a:ext cx="513197" cy="151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0483" extrusionOk="0">
                <a:moveTo>
                  <a:pt x="3828" y="34"/>
                </a:moveTo>
                <a:cubicBezTo>
                  <a:pt x="2795" y="120"/>
                  <a:pt x="1590" y="388"/>
                  <a:pt x="183" y="887"/>
                </a:cubicBezTo>
                <a:cubicBezTo>
                  <a:pt x="67" y="928"/>
                  <a:pt x="-16" y="1277"/>
                  <a:pt x="3" y="1647"/>
                </a:cubicBezTo>
                <a:lnTo>
                  <a:pt x="159" y="4726"/>
                </a:lnTo>
                <a:cubicBezTo>
                  <a:pt x="174" y="5021"/>
                  <a:pt x="226" y="5272"/>
                  <a:pt x="303" y="5437"/>
                </a:cubicBezTo>
                <a:cubicBezTo>
                  <a:pt x="459" y="5769"/>
                  <a:pt x="741" y="6637"/>
                  <a:pt x="986" y="8812"/>
                </a:cubicBezTo>
                <a:cubicBezTo>
                  <a:pt x="1371" y="12238"/>
                  <a:pt x="1495" y="20483"/>
                  <a:pt x="5195" y="20483"/>
                </a:cubicBezTo>
                <a:cubicBezTo>
                  <a:pt x="7953" y="20483"/>
                  <a:pt x="8845" y="16694"/>
                  <a:pt x="9261" y="13204"/>
                </a:cubicBezTo>
                <a:cubicBezTo>
                  <a:pt x="9261" y="13205"/>
                  <a:pt x="9806" y="8539"/>
                  <a:pt x="10081" y="7718"/>
                </a:cubicBezTo>
                <a:cubicBezTo>
                  <a:pt x="10393" y="6787"/>
                  <a:pt x="11238" y="6899"/>
                  <a:pt x="11516" y="7718"/>
                </a:cubicBezTo>
                <a:cubicBezTo>
                  <a:pt x="11739" y="8377"/>
                  <a:pt x="12114" y="11522"/>
                  <a:pt x="12253" y="12728"/>
                </a:cubicBezTo>
                <a:cubicBezTo>
                  <a:pt x="12268" y="12866"/>
                  <a:pt x="12284" y="13004"/>
                  <a:pt x="12300" y="13143"/>
                </a:cubicBezTo>
                <a:cubicBezTo>
                  <a:pt x="12304" y="13180"/>
                  <a:pt x="12307" y="13204"/>
                  <a:pt x="12307" y="13204"/>
                </a:cubicBezTo>
                <a:cubicBezTo>
                  <a:pt x="12724" y="16694"/>
                  <a:pt x="13615" y="20483"/>
                  <a:pt x="16373" y="20483"/>
                </a:cubicBezTo>
                <a:cubicBezTo>
                  <a:pt x="20073" y="20483"/>
                  <a:pt x="20197" y="12239"/>
                  <a:pt x="20582" y="8812"/>
                </a:cubicBezTo>
                <a:cubicBezTo>
                  <a:pt x="20826" y="6639"/>
                  <a:pt x="21107" y="5776"/>
                  <a:pt x="21263" y="5443"/>
                </a:cubicBezTo>
                <a:cubicBezTo>
                  <a:pt x="21340" y="5277"/>
                  <a:pt x="21396" y="5022"/>
                  <a:pt x="21411" y="4726"/>
                </a:cubicBezTo>
                <a:lnTo>
                  <a:pt x="21565" y="1647"/>
                </a:lnTo>
                <a:cubicBezTo>
                  <a:pt x="21584" y="1277"/>
                  <a:pt x="21501" y="928"/>
                  <a:pt x="21385" y="887"/>
                </a:cubicBezTo>
                <a:cubicBezTo>
                  <a:pt x="15728" y="-1117"/>
                  <a:pt x="13325" y="564"/>
                  <a:pt x="12368" y="3069"/>
                </a:cubicBezTo>
                <a:cubicBezTo>
                  <a:pt x="12211" y="3480"/>
                  <a:pt x="12007" y="3631"/>
                  <a:pt x="11809" y="3485"/>
                </a:cubicBezTo>
                <a:cubicBezTo>
                  <a:pt x="11477" y="3239"/>
                  <a:pt x="11114" y="3102"/>
                  <a:pt x="10733" y="3102"/>
                </a:cubicBezTo>
                <a:cubicBezTo>
                  <a:pt x="10376" y="3102"/>
                  <a:pt x="10035" y="3219"/>
                  <a:pt x="9719" y="3436"/>
                </a:cubicBezTo>
                <a:cubicBezTo>
                  <a:pt x="9531" y="3565"/>
                  <a:pt x="9337" y="3422"/>
                  <a:pt x="9186" y="3036"/>
                </a:cubicBezTo>
                <a:cubicBezTo>
                  <a:pt x="8461" y="1173"/>
                  <a:pt x="6926" y="-226"/>
                  <a:pt x="3828" y="34"/>
                </a:cubicBezTo>
                <a:close/>
                <a:moveTo>
                  <a:pt x="987" y="1849"/>
                </a:moveTo>
                <a:cubicBezTo>
                  <a:pt x="1091" y="1849"/>
                  <a:pt x="1176" y="2122"/>
                  <a:pt x="1176" y="2457"/>
                </a:cubicBezTo>
                <a:cubicBezTo>
                  <a:pt x="1176" y="2792"/>
                  <a:pt x="1091" y="3064"/>
                  <a:pt x="987" y="3064"/>
                </a:cubicBezTo>
                <a:cubicBezTo>
                  <a:pt x="883" y="3064"/>
                  <a:pt x="799" y="2792"/>
                  <a:pt x="799" y="2457"/>
                </a:cubicBezTo>
                <a:cubicBezTo>
                  <a:pt x="799" y="2122"/>
                  <a:pt x="883" y="1849"/>
                  <a:pt x="987" y="1849"/>
                </a:cubicBezTo>
                <a:close/>
                <a:moveTo>
                  <a:pt x="20580" y="1849"/>
                </a:moveTo>
                <a:cubicBezTo>
                  <a:pt x="20684" y="1849"/>
                  <a:pt x="20769" y="2122"/>
                  <a:pt x="20769" y="2457"/>
                </a:cubicBezTo>
                <a:cubicBezTo>
                  <a:pt x="20769" y="2792"/>
                  <a:pt x="20684" y="3064"/>
                  <a:pt x="20580" y="3064"/>
                </a:cubicBezTo>
                <a:cubicBezTo>
                  <a:pt x="20476" y="3064"/>
                  <a:pt x="20392" y="2792"/>
                  <a:pt x="20392" y="2457"/>
                </a:cubicBezTo>
                <a:cubicBezTo>
                  <a:pt x="20392" y="2122"/>
                  <a:pt x="20476" y="1849"/>
                  <a:pt x="20580" y="1849"/>
                </a:cubicBezTo>
                <a:close/>
                <a:moveTo>
                  <a:pt x="5370" y="2210"/>
                </a:moveTo>
                <a:cubicBezTo>
                  <a:pt x="8656" y="2210"/>
                  <a:pt x="9321" y="6283"/>
                  <a:pt x="8825" y="11470"/>
                </a:cubicBezTo>
                <a:cubicBezTo>
                  <a:pt x="8328" y="16656"/>
                  <a:pt x="7551" y="18689"/>
                  <a:pt x="5249" y="18689"/>
                </a:cubicBezTo>
                <a:cubicBezTo>
                  <a:pt x="4602" y="18689"/>
                  <a:pt x="2359" y="19127"/>
                  <a:pt x="1908" y="11032"/>
                </a:cubicBezTo>
                <a:cubicBezTo>
                  <a:pt x="1456" y="2938"/>
                  <a:pt x="2480" y="2210"/>
                  <a:pt x="5370" y="2210"/>
                </a:cubicBezTo>
                <a:close/>
                <a:moveTo>
                  <a:pt x="16198" y="2210"/>
                </a:moveTo>
                <a:cubicBezTo>
                  <a:pt x="19087" y="2211"/>
                  <a:pt x="20112" y="2938"/>
                  <a:pt x="19660" y="11032"/>
                </a:cubicBezTo>
                <a:cubicBezTo>
                  <a:pt x="19209" y="19127"/>
                  <a:pt x="16966" y="18689"/>
                  <a:pt x="16319" y="18689"/>
                </a:cubicBezTo>
                <a:cubicBezTo>
                  <a:pt x="14017" y="18689"/>
                  <a:pt x="13240" y="16656"/>
                  <a:pt x="12743" y="11470"/>
                </a:cubicBezTo>
                <a:cubicBezTo>
                  <a:pt x="12247" y="6283"/>
                  <a:pt x="12912" y="2210"/>
                  <a:pt x="16198" y="2210"/>
                </a:cubicBezTo>
                <a:close/>
                <a:moveTo>
                  <a:pt x="987" y="4081"/>
                </a:moveTo>
                <a:cubicBezTo>
                  <a:pt x="1091" y="4081"/>
                  <a:pt x="1176" y="4353"/>
                  <a:pt x="1176" y="4688"/>
                </a:cubicBezTo>
                <a:cubicBezTo>
                  <a:pt x="1176" y="5023"/>
                  <a:pt x="1091" y="5295"/>
                  <a:pt x="987" y="5295"/>
                </a:cubicBezTo>
                <a:cubicBezTo>
                  <a:pt x="883" y="5295"/>
                  <a:pt x="799" y="5023"/>
                  <a:pt x="799" y="4688"/>
                </a:cubicBezTo>
                <a:cubicBezTo>
                  <a:pt x="799" y="4353"/>
                  <a:pt x="883" y="4081"/>
                  <a:pt x="987" y="4081"/>
                </a:cubicBezTo>
                <a:close/>
                <a:moveTo>
                  <a:pt x="20580" y="4081"/>
                </a:moveTo>
                <a:cubicBezTo>
                  <a:pt x="20684" y="4081"/>
                  <a:pt x="20769" y="4353"/>
                  <a:pt x="20769" y="4688"/>
                </a:cubicBezTo>
                <a:cubicBezTo>
                  <a:pt x="20769" y="5023"/>
                  <a:pt x="20684" y="5295"/>
                  <a:pt x="20580" y="5295"/>
                </a:cubicBezTo>
                <a:cubicBezTo>
                  <a:pt x="20476" y="5295"/>
                  <a:pt x="20392" y="5023"/>
                  <a:pt x="20392" y="4688"/>
                </a:cubicBezTo>
                <a:cubicBezTo>
                  <a:pt x="20392" y="4353"/>
                  <a:pt x="20476" y="4081"/>
                  <a:pt x="20580" y="4081"/>
                </a:cubicBezTo>
                <a:close/>
              </a:path>
            </a:pathLst>
          </a:custGeom>
          <a:solidFill>
            <a:srgbClr val="71E6A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3" name="橡皮鸭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27A20252-A2B1-4161-B408-8D6BDBCC9003}"/>
              </a:ext>
            </a:extLst>
          </p:cNvPr>
          <p:cNvSpPr/>
          <p:nvPr/>
        </p:nvSpPr>
        <p:spPr>
          <a:xfrm>
            <a:off x="10471886" y="5891723"/>
            <a:ext cx="301347" cy="27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0" h="21600" extrusionOk="0">
                <a:moveTo>
                  <a:pt x="14685" y="0"/>
                </a:moveTo>
                <a:cubicBezTo>
                  <a:pt x="11445" y="0"/>
                  <a:pt x="10577" y="3655"/>
                  <a:pt x="10577" y="5094"/>
                </a:cubicBezTo>
                <a:cubicBezTo>
                  <a:pt x="10577" y="7387"/>
                  <a:pt x="11778" y="8546"/>
                  <a:pt x="12449" y="9877"/>
                </a:cubicBezTo>
                <a:cubicBezTo>
                  <a:pt x="12563" y="10098"/>
                  <a:pt x="12403" y="10374"/>
                  <a:pt x="12179" y="10344"/>
                </a:cubicBezTo>
                <a:cubicBezTo>
                  <a:pt x="8030" y="9812"/>
                  <a:pt x="5680" y="11913"/>
                  <a:pt x="4063" y="11943"/>
                </a:cubicBezTo>
                <a:cubicBezTo>
                  <a:pt x="3132" y="11961"/>
                  <a:pt x="1623" y="9096"/>
                  <a:pt x="412" y="10254"/>
                </a:cubicBezTo>
                <a:cubicBezTo>
                  <a:pt x="-431" y="11054"/>
                  <a:pt x="-597" y="21600"/>
                  <a:pt x="6157" y="21600"/>
                </a:cubicBezTo>
                <a:cubicBezTo>
                  <a:pt x="12906" y="21600"/>
                  <a:pt x="15044" y="21600"/>
                  <a:pt x="15044" y="21600"/>
                </a:cubicBezTo>
                <a:cubicBezTo>
                  <a:pt x="15044" y="21600"/>
                  <a:pt x="20759" y="21421"/>
                  <a:pt x="20759" y="15897"/>
                </a:cubicBezTo>
                <a:cubicBezTo>
                  <a:pt x="20759" y="10374"/>
                  <a:pt x="17847" y="10498"/>
                  <a:pt x="17847" y="8748"/>
                </a:cubicBezTo>
                <a:cubicBezTo>
                  <a:pt x="17847" y="6999"/>
                  <a:pt x="20561" y="7136"/>
                  <a:pt x="20759" y="6653"/>
                </a:cubicBezTo>
                <a:cubicBezTo>
                  <a:pt x="20977" y="6121"/>
                  <a:pt x="20078" y="5782"/>
                  <a:pt x="20078" y="5626"/>
                </a:cubicBezTo>
                <a:cubicBezTo>
                  <a:pt x="20078" y="5471"/>
                  <a:pt x="21003" y="4532"/>
                  <a:pt x="20759" y="4090"/>
                </a:cubicBezTo>
                <a:cubicBezTo>
                  <a:pt x="20525" y="3672"/>
                  <a:pt x="20071" y="4587"/>
                  <a:pt x="18719" y="4169"/>
                </a:cubicBezTo>
                <a:cubicBezTo>
                  <a:pt x="18579" y="4127"/>
                  <a:pt x="18476" y="4002"/>
                  <a:pt x="18440" y="3840"/>
                </a:cubicBezTo>
                <a:cubicBezTo>
                  <a:pt x="18185" y="2688"/>
                  <a:pt x="17680" y="0"/>
                  <a:pt x="14685" y="0"/>
                </a:cubicBezTo>
                <a:close/>
              </a:path>
            </a:pathLst>
          </a:custGeom>
          <a:solidFill>
            <a:srgbClr val="FBE64D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4" name="鹦鹉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6DBC2154-E64B-4204-BC09-415F018CD113}"/>
              </a:ext>
            </a:extLst>
          </p:cNvPr>
          <p:cNvSpPr/>
          <p:nvPr/>
        </p:nvSpPr>
        <p:spPr>
          <a:xfrm>
            <a:off x="7521104" y="169980"/>
            <a:ext cx="441792" cy="74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0" h="21432" extrusionOk="0">
                <a:moveTo>
                  <a:pt x="18370" y="0"/>
                </a:moveTo>
                <a:cubicBezTo>
                  <a:pt x="14048" y="0"/>
                  <a:pt x="12783" y="2031"/>
                  <a:pt x="12783" y="2031"/>
                </a:cubicBezTo>
                <a:lnTo>
                  <a:pt x="13378" y="1961"/>
                </a:lnTo>
                <a:cubicBezTo>
                  <a:pt x="12845" y="2298"/>
                  <a:pt x="12783" y="2732"/>
                  <a:pt x="12783" y="2732"/>
                </a:cubicBezTo>
                <a:cubicBezTo>
                  <a:pt x="12783" y="2732"/>
                  <a:pt x="13096" y="2636"/>
                  <a:pt x="13324" y="2568"/>
                </a:cubicBezTo>
                <a:cubicBezTo>
                  <a:pt x="13120" y="2773"/>
                  <a:pt x="13058" y="2973"/>
                  <a:pt x="13050" y="3126"/>
                </a:cubicBezTo>
                <a:cubicBezTo>
                  <a:pt x="8310" y="3811"/>
                  <a:pt x="6091" y="8534"/>
                  <a:pt x="5321" y="10669"/>
                </a:cubicBezTo>
                <a:cubicBezTo>
                  <a:pt x="3308" y="11590"/>
                  <a:pt x="1878" y="12878"/>
                  <a:pt x="1256" y="14344"/>
                </a:cubicBezTo>
                <a:cubicBezTo>
                  <a:pt x="3332" y="14028"/>
                  <a:pt x="5219" y="13365"/>
                  <a:pt x="6714" y="12400"/>
                </a:cubicBezTo>
                <a:cubicBezTo>
                  <a:pt x="5857" y="14200"/>
                  <a:pt x="4673" y="15938"/>
                  <a:pt x="3176" y="17582"/>
                </a:cubicBezTo>
                <a:cubicBezTo>
                  <a:pt x="3216" y="17569"/>
                  <a:pt x="3579" y="17635"/>
                  <a:pt x="4382" y="17295"/>
                </a:cubicBezTo>
                <a:cubicBezTo>
                  <a:pt x="3144" y="18733"/>
                  <a:pt x="1680" y="20106"/>
                  <a:pt x="0" y="21391"/>
                </a:cubicBezTo>
                <a:cubicBezTo>
                  <a:pt x="42" y="21389"/>
                  <a:pt x="377" y="21600"/>
                  <a:pt x="1727" y="21083"/>
                </a:cubicBezTo>
                <a:cubicBezTo>
                  <a:pt x="6184" y="19231"/>
                  <a:pt x="9208" y="14287"/>
                  <a:pt x="10395" y="11043"/>
                </a:cubicBezTo>
                <a:cubicBezTo>
                  <a:pt x="11795" y="10599"/>
                  <a:pt x="13028" y="10102"/>
                  <a:pt x="14092" y="9584"/>
                </a:cubicBezTo>
                <a:lnTo>
                  <a:pt x="14381" y="9839"/>
                </a:lnTo>
                <a:lnTo>
                  <a:pt x="14765" y="9746"/>
                </a:lnTo>
                <a:cubicBezTo>
                  <a:pt x="14974" y="10165"/>
                  <a:pt x="15001" y="10443"/>
                  <a:pt x="14877" y="10541"/>
                </a:cubicBezTo>
                <a:cubicBezTo>
                  <a:pt x="14721" y="10666"/>
                  <a:pt x="14541" y="10668"/>
                  <a:pt x="14101" y="10652"/>
                </a:cubicBezTo>
                <a:cubicBezTo>
                  <a:pt x="13639" y="10636"/>
                  <a:pt x="13210" y="10850"/>
                  <a:pt x="13170" y="11142"/>
                </a:cubicBezTo>
                <a:cubicBezTo>
                  <a:pt x="13481" y="10935"/>
                  <a:pt x="13650" y="10935"/>
                  <a:pt x="13650" y="10935"/>
                </a:cubicBezTo>
                <a:cubicBezTo>
                  <a:pt x="13650" y="10935"/>
                  <a:pt x="13779" y="11141"/>
                  <a:pt x="14123" y="11066"/>
                </a:cubicBezTo>
                <a:cubicBezTo>
                  <a:pt x="14641" y="10954"/>
                  <a:pt x="15416" y="10875"/>
                  <a:pt x="15884" y="10904"/>
                </a:cubicBezTo>
                <a:cubicBezTo>
                  <a:pt x="16352" y="10933"/>
                  <a:pt x="16829" y="11045"/>
                  <a:pt x="17297" y="11036"/>
                </a:cubicBezTo>
                <a:cubicBezTo>
                  <a:pt x="17836" y="11026"/>
                  <a:pt x="17855" y="10925"/>
                  <a:pt x="17855" y="10925"/>
                </a:cubicBezTo>
                <a:cubicBezTo>
                  <a:pt x="17855" y="10925"/>
                  <a:pt x="18190" y="10865"/>
                  <a:pt x="18306" y="11098"/>
                </a:cubicBezTo>
                <a:cubicBezTo>
                  <a:pt x="18482" y="10892"/>
                  <a:pt x="18200" y="10584"/>
                  <a:pt x="17591" y="10635"/>
                </a:cubicBezTo>
                <a:cubicBezTo>
                  <a:pt x="16982" y="10686"/>
                  <a:pt x="16147" y="10631"/>
                  <a:pt x="15926" y="10407"/>
                </a:cubicBezTo>
                <a:cubicBezTo>
                  <a:pt x="15831" y="10311"/>
                  <a:pt x="15624" y="9972"/>
                  <a:pt x="15432" y="9587"/>
                </a:cubicBezTo>
                <a:lnTo>
                  <a:pt x="15794" y="9500"/>
                </a:lnTo>
                <a:lnTo>
                  <a:pt x="15794" y="8656"/>
                </a:lnTo>
                <a:cubicBezTo>
                  <a:pt x="19639" y="6297"/>
                  <a:pt x="20295" y="3828"/>
                  <a:pt x="18073" y="3750"/>
                </a:cubicBezTo>
                <a:cubicBezTo>
                  <a:pt x="18554" y="3016"/>
                  <a:pt x="18171" y="2605"/>
                  <a:pt x="18171" y="2605"/>
                </a:cubicBezTo>
                <a:cubicBezTo>
                  <a:pt x="18777" y="2730"/>
                  <a:pt x="19293" y="2723"/>
                  <a:pt x="19834" y="2549"/>
                </a:cubicBezTo>
                <a:cubicBezTo>
                  <a:pt x="19919" y="2522"/>
                  <a:pt x="19897" y="2448"/>
                  <a:pt x="19800" y="2444"/>
                </a:cubicBezTo>
                <a:cubicBezTo>
                  <a:pt x="19331" y="2425"/>
                  <a:pt x="19296" y="2217"/>
                  <a:pt x="19296" y="2217"/>
                </a:cubicBezTo>
                <a:cubicBezTo>
                  <a:pt x="19296" y="2217"/>
                  <a:pt x="19614" y="2154"/>
                  <a:pt x="19548" y="1847"/>
                </a:cubicBezTo>
                <a:cubicBezTo>
                  <a:pt x="19720" y="2220"/>
                  <a:pt x="20237" y="2340"/>
                  <a:pt x="20237" y="2340"/>
                </a:cubicBezTo>
                <a:cubicBezTo>
                  <a:pt x="20237" y="2340"/>
                  <a:pt x="20290" y="2701"/>
                  <a:pt x="19708" y="3049"/>
                </a:cubicBezTo>
                <a:cubicBezTo>
                  <a:pt x="21600" y="2645"/>
                  <a:pt x="21282" y="1410"/>
                  <a:pt x="20593" y="951"/>
                </a:cubicBezTo>
                <a:cubicBezTo>
                  <a:pt x="20792" y="761"/>
                  <a:pt x="20303" y="0"/>
                  <a:pt x="18370" y="0"/>
                </a:cubicBezTo>
                <a:close/>
              </a:path>
            </a:pathLst>
          </a:cu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5" name="矩形" descr="e7d195523061f1c095cec9a2ce4aaba5ae6dbab02ffed52dD56A2562765E9123B0E230B2A550F729BA37EAA647666F3E180B0741AFED0988FDE5D2D695A9D370D9F0B555F564B53FA22D9A65ED86F389A074AD7DFB719214D622E538D5D4C9625FF7D5B93AD77E5FFD94E8AFC50F92754329E3F3B463F345E340033921A173092F6DE17B76AECD94">
            <a:extLst>
              <a:ext uri="{FF2B5EF4-FFF2-40B4-BE49-F238E27FC236}">
                <a16:creationId xmlns:a16="http://schemas.microsoft.com/office/drawing/2014/main" id="{F87DBCE3-36E7-4D01-9F16-C4FC3A0CF970}"/>
              </a:ext>
            </a:extLst>
          </p:cNvPr>
          <p:cNvSpPr/>
          <p:nvPr/>
        </p:nvSpPr>
        <p:spPr>
          <a:xfrm>
            <a:off x="1228109" y="4539197"/>
            <a:ext cx="767330" cy="113718"/>
          </a:xfrm>
          <a:prstGeom prst="rect">
            <a:avLst/>
          </a:prstGeom>
          <a:solidFill>
            <a:srgbClr val="71E6AF"/>
          </a:solidFill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080C5E56-A638-4B15-BA34-867185665CC1}"/>
              </a:ext>
            </a:extLst>
          </p:cNvPr>
          <p:cNvSpPr txBox="1"/>
          <p:nvPr/>
        </p:nvSpPr>
        <p:spPr>
          <a:xfrm>
            <a:off x="3595325" y="3326263"/>
            <a:ext cx="7178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BE64D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小组分工及进展情况</a:t>
            </a:r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1EE46FB6-4BAA-437C-9120-BBD4465CAF4F}"/>
              </a:ext>
            </a:extLst>
          </p:cNvPr>
          <p:cNvSpPr txBox="1"/>
          <p:nvPr/>
        </p:nvSpPr>
        <p:spPr>
          <a:xfrm>
            <a:off x="2352562" y="3367018"/>
            <a:ext cx="7168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69" hangingPunct="0"/>
            <a:r>
              <a:rPr lang="zh-CN" altLang="en-US" sz="4400" b="1" i="0" dirty="0">
                <a:solidFill>
                  <a:srgbClr val="212529"/>
                </a:solidFill>
                <a:effectLst/>
                <a:latin typeface="YouSheBiaoTiHei" panose="00000500000000000000" pitchFamily="2" charset="-122"/>
                <a:ea typeface="YouSheBiaoTiHei" panose="00000500000000000000" pitchFamily="2" charset="-122"/>
              </a:rPr>
              <a:t>小组分工及进展情况</a:t>
            </a:r>
          </a:p>
        </p:txBody>
      </p:sp>
    </p:spTree>
    <p:extLst>
      <p:ext uri="{BB962C8B-B14F-4D97-AF65-F5344CB8AC3E}">
        <p14:creationId xmlns:p14="http://schemas.microsoft.com/office/powerpoint/2010/main" val="209182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1248</Words>
  <Application>Microsoft Office PowerPoint</Application>
  <PresentationFormat>宽屏</PresentationFormat>
  <Paragraphs>207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-apple-system</vt:lpstr>
      <vt:lpstr>Helvetica Neue</vt:lpstr>
      <vt:lpstr>Helvetica Neue Medium</vt:lpstr>
      <vt:lpstr>PingFang SC Regular</vt:lpstr>
      <vt:lpstr>YouSheBiaoTiHei</vt:lpstr>
      <vt:lpstr>等线</vt:lpstr>
      <vt:lpstr>等线 Light</vt:lpstr>
      <vt:lpstr>微软雅黑</vt:lpstr>
      <vt:lpstr>优设标题黑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琪琦 潘</dc:creator>
  <cp:lastModifiedBy>one drive</cp:lastModifiedBy>
  <cp:revision>31</cp:revision>
  <dcterms:created xsi:type="dcterms:W3CDTF">2021-07-29T11:54:31Z</dcterms:created>
  <dcterms:modified xsi:type="dcterms:W3CDTF">2021-12-19T02:05:36Z</dcterms:modified>
</cp:coreProperties>
</file>